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84" r:id="rId5"/>
    <p:sldId id="330" r:id="rId6"/>
    <p:sldId id="328" r:id="rId7"/>
    <p:sldId id="349" r:id="rId8"/>
    <p:sldId id="363" r:id="rId9"/>
    <p:sldId id="905" r:id="rId10"/>
    <p:sldId id="364" r:id="rId11"/>
    <p:sldId id="365" r:id="rId12"/>
    <p:sldId id="366" r:id="rId13"/>
    <p:sldId id="367" r:id="rId14"/>
    <p:sldId id="368" r:id="rId15"/>
    <p:sldId id="372" r:id="rId16"/>
    <p:sldId id="350" r:id="rId17"/>
    <p:sldId id="373" r:id="rId18"/>
    <p:sldId id="351" r:id="rId19"/>
    <p:sldId id="374" r:id="rId20"/>
    <p:sldId id="352" r:id="rId21"/>
    <p:sldId id="375" r:id="rId22"/>
    <p:sldId id="376" r:id="rId23"/>
    <p:sldId id="353" r:id="rId24"/>
    <p:sldId id="377" r:id="rId25"/>
    <p:sldId id="369" r:id="rId26"/>
    <p:sldId id="259" r:id="rId27"/>
    <p:sldId id="370" r:id="rId28"/>
    <p:sldId id="287"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47FF08-05D3-FEC0-67B0-5B7320954969}" name="Scurry, Karen (FHWA)" initials="KS" userId="S::Karen.Scurry@ad.dot.gov::f6678768-c98d-4f9a-bdb9-b776e9cf9d70" providerId="AD"/>
  <p188:author id="{047B6D4C-8399-D41A-F766-250DDD27E1E6}" name="Serody, David (FHWA)" initials="DS" userId="S::david.serody@ad.dot.gov::3de3ec13-2a78-4e2e-bd2c-f100f2920dfd" providerId="AD"/>
  <p188:author id="{840BF67E-1FAE-CB93-D718-60BC008CA5A2}" name="Scurry, Karen (FHWA)" initials="SK" userId="S::karen.scurry@ad.dot.gov::f6678768-c98d-4f9a-bdb9-b776e9cf9d70" providerId="AD"/>
  <p188:author id="{7940D48F-1E3A-8DB3-00DC-5E58C7ED899D}" name="Marshall, Dana (FHWA)" initials="DM" userId="S::Dana.Marshall@ad.dot.gov::c5db6f9c-1e15-453e-ae21-c36b300dbaf1" providerId="AD"/>
  <p188:author id="{63846DB3-E19D-38C5-24B2-8FAA080C8810}" name="Mookherjee, Anyesha (FHWA)" initials="MA(" userId="S::anyesha.mookherjee@ad.dot.gov::d564972d-4024-4936-8359-2dd8af3a4297" providerId="AD"/>
  <p188:author id="{5EFBC8B5-7493-F5E2-550D-515DE5CD4F79}" name="Betkey, Danielle (FHWA)" initials="DB" userId="S::danielle.betkey@ad.dot.gov::e8dbb034-6056-4a76-9e1d-6cc3b267dd8e" providerId="AD"/>
  <p188:author id="{B51030BB-64E5-5914-EFD1-2256B7F28D01}" name="Annette Gross" initials="AG" userId="S::agross@vhb.com::a6724201-cfb6-4937-a37e-2041aa4c5c84" providerId="AD"/>
  <p188:author id="{CD67B3FF-0ADE-58B0-C036-7DFA55ADF5E1}" name="Soppet, Katie (FHWA)" initials="KS" userId="S::katie.soppet@ad.dot.gov::d029d3af-7f8f-42c8-9bc6-397e998f9b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01E58-CD4F-40B5-BC71-CF627DD92DA1}" v="309" dt="2025-06-04T10:34:36.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358" autoAdjust="0"/>
  </p:normalViewPr>
  <p:slideViewPr>
    <p:cSldViewPr snapToGrid="0">
      <p:cViewPr varScale="1">
        <p:scale>
          <a:sx n="77" d="100"/>
          <a:sy n="77" d="100"/>
        </p:scale>
        <p:origin x="120" y="4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urry, Karen (FHWA)" userId="f6678768-c98d-4f9a-bdb9-b776e9cf9d70" providerId="ADAL" clId="{FA001E58-CD4F-40B5-BC71-CF627DD92DA1}"/>
    <pc:docChg chg="custSel modSld">
      <pc:chgData name="Scurry, Karen (FHWA)" userId="f6678768-c98d-4f9a-bdb9-b776e9cf9d70" providerId="ADAL" clId="{FA001E58-CD4F-40B5-BC71-CF627DD92DA1}" dt="2025-06-04T10:34:36.531" v="976" actId="962"/>
      <pc:docMkLst>
        <pc:docMk/>
      </pc:docMkLst>
      <pc:sldChg chg="modNotesTx">
        <pc:chgData name="Scurry, Karen (FHWA)" userId="f6678768-c98d-4f9a-bdb9-b776e9cf9d70" providerId="ADAL" clId="{FA001E58-CD4F-40B5-BC71-CF627DD92DA1}" dt="2025-05-29T19:30:27.163" v="22" actId="6549"/>
        <pc:sldMkLst>
          <pc:docMk/>
          <pc:sldMk cId="105954466" sldId="259"/>
        </pc:sldMkLst>
      </pc:sldChg>
      <pc:sldChg chg="modSp mod modNotesTx">
        <pc:chgData name="Scurry, Karen (FHWA)" userId="f6678768-c98d-4f9a-bdb9-b776e9cf9d70" providerId="ADAL" clId="{FA001E58-CD4F-40B5-BC71-CF627DD92DA1}" dt="2025-06-04T10:34:36.531" v="976" actId="962"/>
        <pc:sldMkLst>
          <pc:docMk/>
          <pc:sldMk cId="1690383840" sldId="284"/>
        </pc:sldMkLst>
        <pc:picChg chg="mod">
          <ac:chgData name="Scurry, Karen (FHWA)" userId="f6678768-c98d-4f9a-bdb9-b776e9cf9d70" providerId="ADAL" clId="{FA001E58-CD4F-40B5-BC71-CF627DD92DA1}" dt="2025-06-04T10:29:07.649" v="24" actId="962"/>
          <ac:picMkLst>
            <pc:docMk/>
            <pc:sldMk cId="1690383840" sldId="284"/>
            <ac:picMk id="3" creationId="{F5F1AA77-80C8-09E7-944F-B368BB1416A6}"/>
          </ac:picMkLst>
        </pc:picChg>
        <pc:picChg chg="mod">
          <ac:chgData name="Scurry, Karen (FHWA)" userId="f6678768-c98d-4f9a-bdb9-b776e9cf9d70" providerId="ADAL" clId="{FA001E58-CD4F-40B5-BC71-CF627DD92DA1}" dt="2025-06-04T10:29:49.651" v="180" actId="962"/>
          <ac:picMkLst>
            <pc:docMk/>
            <pc:sldMk cId="1690383840" sldId="284"/>
            <ac:picMk id="17" creationId="{863DB40C-65D2-E477-2A6F-185CBA8B2765}"/>
          </ac:picMkLst>
        </pc:picChg>
        <pc:picChg chg="mod">
          <ac:chgData name="Scurry, Karen (FHWA)" userId="f6678768-c98d-4f9a-bdb9-b776e9cf9d70" providerId="ADAL" clId="{FA001E58-CD4F-40B5-BC71-CF627DD92DA1}" dt="2025-06-04T10:34:36.531" v="976" actId="962"/>
          <ac:picMkLst>
            <pc:docMk/>
            <pc:sldMk cId="1690383840" sldId="284"/>
            <ac:picMk id="21" creationId="{A49A0BFA-FDA8-E8C6-65F4-CBD3EEF7A488}"/>
          </ac:picMkLst>
        </pc:picChg>
      </pc:sldChg>
      <pc:sldChg chg="addSp delSp modSp mod">
        <pc:chgData name="Scurry, Karen (FHWA)" userId="f6678768-c98d-4f9a-bdb9-b776e9cf9d70" providerId="ADAL" clId="{FA001E58-CD4F-40B5-BC71-CF627DD92DA1}" dt="2025-06-04T10:34:07.904" v="878" actId="1076"/>
        <pc:sldMkLst>
          <pc:docMk/>
          <pc:sldMk cId="3158571357" sldId="287"/>
        </pc:sldMkLst>
        <pc:spChg chg="add mod">
          <ac:chgData name="Scurry, Karen (FHWA)" userId="f6678768-c98d-4f9a-bdb9-b776e9cf9d70" providerId="ADAL" clId="{FA001E58-CD4F-40B5-BC71-CF627DD92DA1}" dt="2025-06-04T10:34:07.904" v="878" actId="1076"/>
          <ac:spMkLst>
            <pc:docMk/>
            <pc:sldMk cId="3158571357" sldId="287"/>
            <ac:spMk id="2" creationId="{907CB625-2111-E5C0-77DE-0ADBB2AF264B}"/>
          </ac:spMkLst>
        </pc:spChg>
        <pc:spChg chg="mod">
          <ac:chgData name="Scurry, Karen (FHWA)" userId="f6678768-c98d-4f9a-bdb9-b776e9cf9d70" providerId="ADAL" clId="{FA001E58-CD4F-40B5-BC71-CF627DD92DA1}" dt="2025-06-04T10:33:16.929" v="865" actId="13244"/>
          <ac:spMkLst>
            <pc:docMk/>
            <pc:sldMk cId="3158571357" sldId="287"/>
            <ac:spMk id="9" creationId="{69B4A140-C6FD-0453-E6F8-E666DD13529E}"/>
          </ac:spMkLst>
        </pc:spChg>
        <pc:spChg chg="del">
          <ac:chgData name="Scurry, Karen (FHWA)" userId="f6678768-c98d-4f9a-bdb9-b776e9cf9d70" providerId="ADAL" clId="{FA001E58-CD4F-40B5-BC71-CF627DD92DA1}" dt="2025-06-04T10:32:21.596" v="851" actId="478"/>
          <ac:spMkLst>
            <pc:docMk/>
            <pc:sldMk cId="3158571357" sldId="287"/>
            <ac:spMk id="10" creationId="{7214CE8E-9D96-E450-D8ED-CD4242D54ED1}"/>
          </ac:spMkLst>
        </pc:spChg>
        <pc:picChg chg="mod">
          <ac:chgData name="Scurry, Karen (FHWA)" userId="f6678768-c98d-4f9a-bdb9-b776e9cf9d70" providerId="ADAL" clId="{FA001E58-CD4F-40B5-BC71-CF627DD92DA1}" dt="2025-06-04T10:32:06.993" v="849" actId="962"/>
          <ac:picMkLst>
            <pc:docMk/>
            <pc:sldMk cId="3158571357" sldId="287"/>
            <ac:picMk id="3" creationId="{F5F1AA77-80C8-09E7-944F-B368BB1416A6}"/>
          </ac:picMkLst>
        </pc:picChg>
        <pc:picChg chg="mod">
          <ac:chgData name="Scurry, Karen (FHWA)" userId="f6678768-c98d-4f9a-bdb9-b776e9cf9d70" providerId="ADAL" clId="{FA001E58-CD4F-40B5-BC71-CF627DD92DA1}" dt="2025-06-04T10:33:43.968" v="868" actId="962"/>
          <ac:picMkLst>
            <pc:docMk/>
            <pc:sldMk cId="3158571357" sldId="287"/>
            <ac:picMk id="8" creationId="{C9D1822F-B19E-03CE-40B0-DBD1B354DCD4}"/>
          </ac:picMkLst>
        </pc:picChg>
        <pc:picChg chg="mod">
          <ac:chgData name="Scurry, Karen (FHWA)" userId="f6678768-c98d-4f9a-bdb9-b776e9cf9d70" providerId="ADAL" clId="{FA001E58-CD4F-40B5-BC71-CF627DD92DA1}" dt="2025-06-04T10:33:38.047" v="867" actId="13244"/>
          <ac:picMkLst>
            <pc:docMk/>
            <pc:sldMk cId="3158571357" sldId="287"/>
            <ac:picMk id="17" creationId="{863DB40C-65D2-E477-2A6F-185CBA8B2765}"/>
          </ac:picMkLst>
        </pc:picChg>
      </pc:sldChg>
      <pc:sldChg chg="modNotesTx">
        <pc:chgData name="Scurry, Karen (FHWA)" userId="f6678768-c98d-4f9a-bdb9-b776e9cf9d70" providerId="ADAL" clId="{FA001E58-CD4F-40B5-BC71-CF627DD92DA1}" dt="2025-05-29T19:28:46.958" v="2" actId="6549"/>
        <pc:sldMkLst>
          <pc:docMk/>
          <pc:sldMk cId="3023189326" sldId="328"/>
        </pc:sldMkLst>
      </pc:sldChg>
      <pc:sldChg chg="modNotesTx">
        <pc:chgData name="Scurry, Karen (FHWA)" userId="f6678768-c98d-4f9a-bdb9-b776e9cf9d70" providerId="ADAL" clId="{FA001E58-CD4F-40B5-BC71-CF627DD92DA1}" dt="2025-05-29T19:28:43.624" v="1" actId="6549"/>
        <pc:sldMkLst>
          <pc:docMk/>
          <pc:sldMk cId="988279201" sldId="330"/>
        </pc:sldMkLst>
      </pc:sldChg>
      <pc:sldChg chg="modNotesTx">
        <pc:chgData name="Scurry, Karen (FHWA)" userId="f6678768-c98d-4f9a-bdb9-b776e9cf9d70" providerId="ADAL" clId="{FA001E58-CD4F-40B5-BC71-CF627DD92DA1}" dt="2025-05-29T19:28:50.140" v="3" actId="6549"/>
        <pc:sldMkLst>
          <pc:docMk/>
          <pc:sldMk cId="1648532565" sldId="349"/>
        </pc:sldMkLst>
      </pc:sldChg>
      <pc:sldChg chg="modNotesTx">
        <pc:chgData name="Scurry, Karen (FHWA)" userId="f6678768-c98d-4f9a-bdb9-b776e9cf9d70" providerId="ADAL" clId="{FA001E58-CD4F-40B5-BC71-CF627DD92DA1}" dt="2025-05-29T19:29:48.937" v="11" actId="6549"/>
        <pc:sldMkLst>
          <pc:docMk/>
          <pc:sldMk cId="3091402767" sldId="350"/>
        </pc:sldMkLst>
      </pc:sldChg>
      <pc:sldChg chg="modNotesTx">
        <pc:chgData name="Scurry, Karen (FHWA)" userId="f6678768-c98d-4f9a-bdb9-b776e9cf9d70" providerId="ADAL" clId="{FA001E58-CD4F-40B5-BC71-CF627DD92DA1}" dt="2025-05-29T19:29:59.892" v="13" actId="6549"/>
        <pc:sldMkLst>
          <pc:docMk/>
          <pc:sldMk cId="1142243060" sldId="351"/>
        </pc:sldMkLst>
      </pc:sldChg>
      <pc:sldChg chg="modNotesTx">
        <pc:chgData name="Scurry, Karen (FHWA)" userId="f6678768-c98d-4f9a-bdb9-b776e9cf9d70" providerId="ADAL" clId="{FA001E58-CD4F-40B5-BC71-CF627DD92DA1}" dt="2025-05-29T19:30:05.762" v="15" actId="6549"/>
        <pc:sldMkLst>
          <pc:docMk/>
          <pc:sldMk cId="3071286045" sldId="352"/>
        </pc:sldMkLst>
      </pc:sldChg>
      <pc:sldChg chg="modNotesTx">
        <pc:chgData name="Scurry, Karen (FHWA)" userId="f6678768-c98d-4f9a-bdb9-b776e9cf9d70" providerId="ADAL" clId="{FA001E58-CD4F-40B5-BC71-CF627DD92DA1}" dt="2025-05-29T19:30:15.768" v="19" actId="6549"/>
        <pc:sldMkLst>
          <pc:docMk/>
          <pc:sldMk cId="2926308131" sldId="353"/>
        </pc:sldMkLst>
      </pc:sldChg>
      <pc:sldChg chg="modNotesTx">
        <pc:chgData name="Scurry, Karen (FHWA)" userId="f6678768-c98d-4f9a-bdb9-b776e9cf9d70" providerId="ADAL" clId="{FA001E58-CD4F-40B5-BC71-CF627DD92DA1}" dt="2025-05-29T19:28:54.685" v="4" actId="6549"/>
        <pc:sldMkLst>
          <pc:docMk/>
          <pc:sldMk cId="2602703621" sldId="363"/>
        </pc:sldMkLst>
      </pc:sldChg>
      <pc:sldChg chg="modNotesTx">
        <pc:chgData name="Scurry, Karen (FHWA)" userId="f6678768-c98d-4f9a-bdb9-b776e9cf9d70" providerId="ADAL" clId="{FA001E58-CD4F-40B5-BC71-CF627DD92DA1}" dt="2025-05-29T19:29:01.451" v="6" actId="6549"/>
        <pc:sldMkLst>
          <pc:docMk/>
          <pc:sldMk cId="3047749244" sldId="364"/>
        </pc:sldMkLst>
      </pc:sldChg>
      <pc:sldChg chg="modNotesTx">
        <pc:chgData name="Scurry, Karen (FHWA)" userId="f6678768-c98d-4f9a-bdb9-b776e9cf9d70" providerId="ADAL" clId="{FA001E58-CD4F-40B5-BC71-CF627DD92DA1}" dt="2025-05-29T19:29:04.537" v="7" actId="6549"/>
        <pc:sldMkLst>
          <pc:docMk/>
          <pc:sldMk cId="3899667826" sldId="365"/>
        </pc:sldMkLst>
      </pc:sldChg>
      <pc:sldChg chg="modNotesTx">
        <pc:chgData name="Scurry, Karen (FHWA)" userId="f6678768-c98d-4f9a-bdb9-b776e9cf9d70" providerId="ADAL" clId="{FA001E58-CD4F-40B5-BC71-CF627DD92DA1}" dt="2025-05-29T19:29:09.743" v="8" actId="6549"/>
        <pc:sldMkLst>
          <pc:docMk/>
          <pc:sldMk cId="2957178640" sldId="367"/>
        </pc:sldMkLst>
      </pc:sldChg>
      <pc:sldChg chg="modNotesTx">
        <pc:chgData name="Scurry, Karen (FHWA)" userId="f6678768-c98d-4f9a-bdb9-b776e9cf9d70" providerId="ADAL" clId="{FA001E58-CD4F-40B5-BC71-CF627DD92DA1}" dt="2025-05-29T19:29:43.397" v="9" actId="6549"/>
        <pc:sldMkLst>
          <pc:docMk/>
          <pc:sldMk cId="1960158671" sldId="368"/>
        </pc:sldMkLst>
      </pc:sldChg>
      <pc:sldChg chg="modNotesTx">
        <pc:chgData name="Scurry, Karen (FHWA)" userId="f6678768-c98d-4f9a-bdb9-b776e9cf9d70" providerId="ADAL" clId="{FA001E58-CD4F-40B5-BC71-CF627DD92DA1}" dt="2025-05-29T19:30:20.060" v="20" actId="6549"/>
        <pc:sldMkLst>
          <pc:docMk/>
          <pc:sldMk cId="2635689862" sldId="369"/>
        </pc:sldMkLst>
      </pc:sldChg>
      <pc:sldChg chg="modSp modNotesTx">
        <pc:chgData name="Scurry, Karen (FHWA)" userId="f6678768-c98d-4f9a-bdb9-b776e9cf9d70" providerId="ADAL" clId="{FA001E58-CD4F-40B5-BC71-CF627DD92DA1}" dt="2025-06-04T10:31:59.543" v="848" actId="962"/>
        <pc:sldMkLst>
          <pc:docMk/>
          <pc:sldMk cId="386211557" sldId="370"/>
        </pc:sldMkLst>
        <pc:graphicFrameChg chg="mod">
          <ac:chgData name="Scurry, Karen (FHWA)" userId="f6678768-c98d-4f9a-bdb9-b776e9cf9d70" providerId="ADAL" clId="{FA001E58-CD4F-40B5-BC71-CF627DD92DA1}" dt="2025-06-04T10:31:59.543" v="848" actId="962"/>
          <ac:graphicFrameMkLst>
            <pc:docMk/>
            <pc:sldMk cId="386211557" sldId="370"/>
            <ac:graphicFrameMk id="3" creationId="{01A01912-C188-ED3E-9FEE-56B5E8F34CA1}"/>
          </ac:graphicFrameMkLst>
        </pc:graphicFrameChg>
      </pc:sldChg>
      <pc:sldChg chg="modSp mod modNotesTx">
        <pc:chgData name="Scurry, Karen (FHWA)" userId="f6678768-c98d-4f9a-bdb9-b776e9cf9d70" providerId="ADAL" clId="{FA001E58-CD4F-40B5-BC71-CF627DD92DA1}" dt="2025-06-04T10:31:24.475" v="664" actId="962"/>
        <pc:sldMkLst>
          <pc:docMk/>
          <pc:sldMk cId="3673300416" sldId="372"/>
        </pc:sldMkLst>
        <pc:picChg chg="mod">
          <ac:chgData name="Scurry, Karen (FHWA)" userId="f6678768-c98d-4f9a-bdb9-b776e9cf9d70" providerId="ADAL" clId="{FA001E58-CD4F-40B5-BC71-CF627DD92DA1}" dt="2025-06-04T10:31:24.475" v="664" actId="962"/>
          <ac:picMkLst>
            <pc:docMk/>
            <pc:sldMk cId="3673300416" sldId="372"/>
            <ac:picMk id="5" creationId="{15C0429E-46A0-C1BA-150C-D35B1F8A2C27}"/>
          </ac:picMkLst>
        </pc:picChg>
      </pc:sldChg>
      <pc:sldChg chg="modNotesTx">
        <pc:chgData name="Scurry, Karen (FHWA)" userId="f6678768-c98d-4f9a-bdb9-b776e9cf9d70" providerId="ADAL" clId="{FA001E58-CD4F-40B5-BC71-CF627DD92DA1}" dt="2025-05-29T19:29:57.024" v="12" actId="6549"/>
        <pc:sldMkLst>
          <pc:docMk/>
          <pc:sldMk cId="2120666036" sldId="373"/>
        </pc:sldMkLst>
      </pc:sldChg>
      <pc:sldChg chg="modNotesTx">
        <pc:chgData name="Scurry, Karen (FHWA)" userId="f6678768-c98d-4f9a-bdb9-b776e9cf9d70" providerId="ADAL" clId="{FA001E58-CD4F-40B5-BC71-CF627DD92DA1}" dt="2025-05-29T19:30:02.505" v="14" actId="6549"/>
        <pc:sldMkLst>
          <pc:docMk/>
          <pc:sldMk cId="3763562109" sldId="374"/>
        </pc:sldMkLst>
      </pc:sldChg>
      <pc:sldChg chg="modNotesTx">
        <pc:chgData name="Scurry, Karen (FHWA)" userId="f6678768-c98d-4f9a-bdb9-b776e9cf9d70" providerId="ADAL" clId="{FA001E58-CD4F-40B5-BC71-CF627DD92DA1}" dt="2025-05-29T19:30:09.856" v="17" actId="6549"/>
        <pc:sldMkLst>
          <pc:docMk/>
          <pc:sldMk cId="1285039149" sldId="375"/>
        </pc:sldMkLst>
      </pc:sldChg>
      <pc:sldChg chg="modNotesTx">
        <pc:chgData name="Scurry, Karen (FHWA)" userId="f6678768-c98d-4f9a-bdb9-b776e9cf9d70" providerId="ADAL" clId="{FA001E58-CD4F-40B5-BC71-CF627DD92DA1}" dt="2025-05-29T19:30:13.050" v="18" actId="6549"/>
        <pc:sldMkLst>
          <pc:docMk/>
          <pc:sldMk cId="2496022070" sldId="376"/>
        </pc:sldMkLst>
      </pc:sldChg>
      <pc:sldChg chg="modNotesTx">
        <pc:chgData name="Scurry, Karen (FHWA)" userId="f6678768-c98d-4f9a-bdb9-b776e9cf9d70" providerId="ADAL" clId="{FA001E58-CD4F-40B5-BC71-CF627DD92DA1}" dt="2025-05-29T19:28:57.686" v="5" actId="6549"/>
        <pc:sldMkLst>
          <pc:docMk/>
          <pc:sldMk cId="2206822922" sldId="90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Sheet1!$A$1:$A$6</c:f>
              <c:strCache>
                <c:ptCount val="6"/>
                <c:pt idx="0">
                  <c:v>Roadway or Lane Departure Safety</c:v>
                </c:pt>
                <c:pt idx="1">
                  <c:v>Intersection Safety</c:v>
                </c:pt>
                <c:pt idx="2">
                  <c:v>Off-System Safety</c:v>
                </c:pt>
                <c:pt idx="3">
                  <c:v>High Risk Rural Road Safety </c:v>
                </c:pt>
                <c:pt idx="4">
                  <c:v>Pedestrian Safety </c:v>
                </c:pt>
                <c:pt idx="5">
                  <c:v>Other Additional Safety</c:v>
                </c:pt>
              </c:strCache>
            </c:strRef>
          </c:cat>
          <c:val>
            <c:numRef>
              <c:f>Sheet1!$B$1:$B$6</c:f>
              <c:numCache>
                <c:formatCode>0%</c:formatCode>
                <c:ptCount val="6"/>
                <c:pt idx="0">
                  <c:v>0.35</c:v>
                </c:pt>
                <c:pt idx="1">
                  <c:v>0.35</c:v>
                </c:pt>
                <c:pt idx="2">
                  <c:v>0.1</c:v>
                </c:pt>
                <c:pt idx="3">
                  <c:v>0.1</c:v>
                </c:pt>
                <c:pt idx="4">
                  <c:v>0.05</c:v>
                </c:pt>
                <c:pt idx="5">
                  <c:v>0.05</c:v>
                </c:pt>
              </c:numCache>
            </c:numRef>
          </c:val>
          <c:extLst>
            <c:ext xmlns:c16="http://schemas.microsoft.com/office/drawing/2014/chart" uri="{C3380CC4-5D6E-409C-BE32-E72D297353CC}">
              <c16:uniqueId val="{00000000-E542-4938-B355-9AA11AF29186}"/>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HSIP</a:t>
            </a:r>
            <a:r>
              <a:rPr lang="en-US" sz="1200" baseline="0"/>
              <a:t> Funding Distribution by </a:t>
            </a:r>
            <a:r>
              <a:rPr lang="en-US" sz="1200"/>
              <a:t>District</a:t>
            </a:r>
          </a:p>
        </c:rich>
      </c:tx>
      <c:layout>
        <c:manualLayout>
          <c:xMode val="edge"/>
          <c:yMode val="edge"/>
          <c:x val="0.14641139072763829"/>
          <c:y val="0"/>
        </c:manualLayout>
      </c:layout>
      <c:overlay val="0"/>
    </c:title>
    <c:autoTitleDeleted val="0"/>
    <c:plotArea>
      <c:layout/>
      <c:pieChart>
        <c:varyColors val="1"/>
        <c:ser>
          <c:idx val="0"/>
          <c:order val="0"/>
          <c:tx>
            <c:v>District</c:v>
          </c:tx>
          <c:spPr>
            <a:ln>
              <a:solidFill>
                <a:schemeClr val="tx1"/>
              </a:solidFill>
            </a:ln>
          </c:spPr>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val>
            <c:numRef>
              <c:f>Sheet2!$B$2:$B$9</c:f>
              <c:numCache>
                <c:formatCode>0.0%</c:formatCode>
                <c:ptCount val="8"/>
                <c:pt idx="0">
                  <c:v>8.3112055231014337E-2</c:v>
                </c:pt>
                <c:pt idx="1">
                  <c:v>4.9389272437599573E-2</c:v>
                </c:pt>
                <c:pt idx="2">
                  <c:v>0.14630908125331918</c:v>
                </c:pt>
                <c:pt idx="3">
                  <c:v>6.6648964418481144E-2</c:v>
                </c:pt>
                <c:pt idx="4">
                  <c:v>0.11736590546999469</c:v>
                </c:pt>
                <c:pt idx="5">
                  <c:v>7.886351566648965E-2</c:v>
                </c:pt>
                <c:pt idx="6">
                  <c:v>6.8507700477960704E-2</c:v>
                </c:pt>
                <c:pt idx="7">
                  <c:v>0.38980350504514072</c:v>
                </c:pt>
              </c:numCache>
            </c:numRef>
          </c:val>
          <c:extLst>
            <c:ext xmlns:c16="http://schemas.microsoft.com/office/drawing/2014/chart" uri="{C3380CC4-5D6E-409C-BE32-E72D297353CC}">
              <c16:uniqueId val="{00000000-8809-4E4A-ADD0-28F332DBD49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District Funding Distribution Between State and Local Roads</a:t>
            </a:r>
          </a:p>
        </c:rich>
      </c:tx>
      <c:overlay val="0"/>
    </c:title>
    <c:autoTitleDeleted val="0"/>
    <c:plotArea>
      <c:layout/>
      <c:barChart>
        <c:barDir val="col"/>
        <c:grouping val="stacked"/>
        <c:varyColors val="0"/>
        <c:ser>
          <c:idx val="0"/>
          <c:order val="0"/>
          <c:tx>
            <c:v>State</c:v>
          </c:tx>
          <c:invertIfNegative val="0"/>
          <c:cat>
            <c:numRef>
              <c:f>Sheet2!$A$2:$A$9</c:f>
              <c:numCache>
                <c:formatCode>General</c:formatCode>
                <c:ptCount val="8"/>
                <c:pt idx="0">
                  <c:v>1</c:v>
                </c:pt>
                <c:pt idx="1">
                  <c:v>2</c:v>
                </c:pt>
                <c:pt idx="2">
                  <c:v>3</c:v>
                </c:pt>
                <c:pt idx="3">
                  <c:v>4</c:v>
                </c:pt>
                <c:pt idx="4">
                  <c:v>5</c:v>
                </c:pt>
                <c:pt idx="5">
                  <c:v>6</c:v>
                </c:pt>
                <c:pt idx="6">
                  <c:v>7</c:v>
                </c:pt>
                <c:pt idx="7">
                  <c:v>8</c:v>
                </c:pt>
              </c:numCache>
            </c:numRef>
          </c:cat>
          <c:val>
            <c:numRef>
              <c:f>Sheet2!$D$2:$D$9</c:f>
              <c:numCache>
                <c:formatCode>"$"#,##0.00</c:formatCode>
                <c:ptCount val="8"/>
                <c:pt idx="0">
                  <c:v>1199509.1214422071</c:v>
                </c:pt>
                <c:pt idx="1">
                  <c:v>645393.56007415394</c:v>
                </c:pt>
                <c:pt idx="2">
                  <c:v>1814433.3747195499</c:v>
                </c:pt>
                <c:pt idx="3">
                  <c:v>892070.75452428614</c:v>
                </c:pt>
                <c:pt idx="4">
                  <c:v>1376102.4287639116</c:v>
                </c:pt>
                <c:pt idx="5">
                  <c:v>1002119.1958894704</c:v>
                </c:pt>
                <c:pt idx="6">
                  <c:v>952230.5857940485</c:v>
                </c:pt>
                <c:pt idx="7">
                  <c:v>3613304.6298301993</c:v>
                </c:pt>
              </c:numCache>
            </c:numRef>
          </c:val>
          <c:extLst>
            <c:ext xmlns:c16="http://schemas.microsoft.com/office/drawing/2014/chart" uri="{C3380CC4-5D6E-409C-BE32-E72D297353CC}">
              <c16:uniqueId val="{00000000-7D67-4FB5-B192-65ACA6636D31}"/>
            </c:ext>
          </c:extLst>
        </c:ser>
        <c:ser>
          <c:idx val="1"/>
          <c:order val="1"/>
          <c:tx>
            <c:v>Local</c:v>
          </c:tx>
          <c:invertIfNegative val="0"/>
          <c:cat>
            <c:numRef>
              <c:f>Sheet2!$A$2:$A$9</c:f>
              <c:numCache>
                <c:formatCode>General</c:formatCode>
                <c:ptCount val="8"/>
                <c:pt idx="0">
                  <c:v>1</c:v>
                </c:pt>
                <c:pt idx="1">
                  <c:v>2</c:v>
                </c:pt>
                <c:pt idx="2">
                  <c:v>3</c:v>
                </c:pt>
                <c:pt idx="3">
                  <c:v>4</c:v>
                </c:pt>
                <c:pt idx="4">
                  <c:v>5</c:v>
                </c:pt>
                <c:pt idx="5">
                  <c:v>6</c:v>
                </c:pt>
                <c:pt idx="6">
                  <c:v>7</c:v>
                </c:pt>
                <c:pt idx="7">
                  <c:v>8</c:v>
                </c:pt>
              </c:numCache>
            </c:numRef>
          </c:cat>
          <c:val>
            <c:numRef>
              <c:f>Sheet2!$E$2:$E$9</c:f>
              <c:numCache>
                <c:formatCode>"$"#,##0.00</c:formatCode>
                <c:ptCount val="8"/>
                <c:pt idx="0">
                  <c:v>1293852.5354882234</c:v>
                </c:pt>
                <c:pt idx="1">
                  <c:v>836284.61305383325</c:v>
                </c:pt>
                <c:pt idx="2">
                  <c:v>2574839.0628800252</c:v>
                </c:pt>
                <c:pt idx="3">
                  <c:v>1107398.1780301484</c:v>
                </c:pt>
                <c:pt idx="4">
                  <c:v>2144874.7353359293</c:v>
                </c:pt>
                <c:pt idx="5">
                  <c:v>1363786.2741052189</c:v>
                </c:pt>
                <c:pt idx="6">
                  <c:v>1103000.4285447728</c:v>
                </c:pt>
                <c:pt idx="7">
                  <c:v>8080800.5215240223</c:v>
                </c:pt>
              </c:numCache>
            </c:numRef>
          </c:val>
          <c:extLst>
            <c:ext xmlns:c16="http://schemas.microsoft.com/office/drawing/2014/chart" uri="{C3380CC4-5D6E-409C-BE32-E72D297353CC}">
              <c16:uniqueId val="{00000001-7D67-4FB5-B192-65ACA6636D31}"/>
            </c:ext>
          </c:extLst>
        </c:ser>
        <c:dLbls>
          <c:showLegendKey val="0"/>
          <c:showVal val="0"/>
          <c:showCatName val="0"/>
          <c:showSerName val="0"/>
          <c:showPercent val="0"/>
          <c:showBubbleSize val="0"/>
        </c:dLbls>
        <c:gapWidth val="150"/>
        <c:overlap val="100"/>
        <c:axId val="197518080"/>
        <c:axId val="197519616"/>
      </c:barChart>
      <c:catAx>
        <c:axId val="197518080"/>
        <c:scaling>
          <c:orientation val="minMax"/>
        </c:scaling>
        <c:delete val="0"/>
        <c:axPos val="b"/>
        <c:numFmt formatCode="General" sourceLinked="1"/>
        <c:majorTickMark val="out"/>
        <c:minorTickMark val="none"/>
        <c:tickLblPos val="nextTo"/>
        <c:crossAx val="197519616"/>
        <c:crosses val="autoZero"/>
        <c:auto val="1"/>
        <c:lblAlgn val="ctr"/>
        <c:lblOffset val="100"/>
        <c:noMultiLvlLbl val="0"/>
      </c:catAx>
      <c:valAx>
        <c:axId val="197519616"/>
        <c:scaling>
          <c:orientation val="minMax"/>
        </c:scaling>
        <c:delete val="0"/>
        <c:axPos val="l"/>
        <c:majorGridlines/>
        <c:numFmt formatCode="&quot;$&quot;#,##0" sourceLinked="0"/>
        <c:majorTickMark val="out"/>
        <c:minorTickMark val="none"/>
        <c:tickLblPos val="nextTo"/>
        <c:crossAx val="197518080"/>
        <c:crosses val="autoZero"/>
        <c:crossBetween val="between"/>
      </c:valAx>
    </c:plotArea>
    <c:legend>
      <c:legendPos val="r"/>
      <c:overlay val="0"/>
    </c:legend>
    <c:plotVisOnly val="1"/>
    <c:dispBlanksAs val="gap"/>
    <c:showDLblsOverMax val="0"/>
  </c:chart>
  <c:spPr>
    <a:ln w="3175">
      <a:solidFill>
        <a:schemeClr val="tx1"/>
      </a:solidFill>
    </a:ln>
  </c:spPr>
  <c:txPr>
    <a:bodyPr/>
    <a:lstStyle/>
    <a:p>
      <a:pPr>
        <a:defRPr>
          <a:solidFill>
            <a:sysClr val="windowText" lastClr="000000"/>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4AB06-AB77-4D4B-8D0D-F71D4DB16B3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C601CDE-3AB8-4E57-9EE7-5454DA788BAE}">
      <dgm:prSet phldrT="[Text]" custT="1"/>
      <dgm:spPr>
        <a:solidFill>
          <a:srgbClr val="06205C"/>
        </a:solidFill>
      </dgm:spPr>
      <dgm:t>
        <a:bodyPr/>
        <a:lstStyle/>
        <a:p>
          <a:r>
            <a:rPr lang="en-US" sz="1400" dirty="0"/>
            <a:t>May 2025</a:t>
          </a:r>
        </a:p>
        <a:p>
          <a:r>
            <a:rPr lang="en-US" sz="1400" dirty="0"/>
            <a:t>FHWA notified States of CY 2023 target assessment results</a:t>
          </a:r>
        </a:p>
      </dgm:t>
    </dgm:pt>
    <dgm:pt modelId="{C9B0720A-0AF9-4FC9-AFA8-5151FAA3C8A0}" type="parTrans" cxnId="{A37F43E5-FA07-4D5F-8E26-FFA20DB96861}">
      <dgm:prSet/>
      <dgm:spPr/>
      <dgm:t>
        <a:bodyPr/>
        <a:lstStyle/>
        <a:p>
          <a:endParaRPr lang="en-US"/>
        </a:p>
      </dgm:t>
    </dgm:pt>
    <dgm:pt modelId="{30CEA259-6344-42CB-A713-3143BFFF7080}" type="sibTrans" cxnId="{A37F43E5-FA07-4D5F-8E26-FFA20DB96861}">
      <dgm:prSet/>
      <dgm:spPr>
        <a:ln>
          <a:solidFill>
            <a:srgbClr val="06205C"/>
          </a:solidFill>
        </a:ln>
      </dgm:spPr>
      <dgm:t>
        <a:bodyPr/>
        <a:lstStyle/>
        <a:p>
          <a:endParaRPr lang="en-US"/>
        </a:p>
      </dgm:t>
    </dgm:pt>
    <dgm:pt modelId="{D44E1290-65F0-4EAA-B001-981E05452E03}">
      <dgm:prSet phldrT="[Text]" custT="1"/>
      <dgm:spPr>
        <a:solidFill>
          <a:srgbClr val="06205C"/>
        </a:solidFill>
      </dgm:spPr>
      <dgm:t>
        <a:bodyPr/>
        <a:lstStyle/>
        <a:p>
          <a:r>
            <a:rPr lang="en-US" sz="1400" dirty="0"/>
            <a:t>June 30, 2025* </a:t>
          </a:r>
        </a:p>
        <a:p>
          <a:r>
            <a:rPr lang="en-US" sz="1400" dirty="0"/>
            <a:t>States that did not meet </a:t>
          </a:r>
          <a:r>
            <a:rPr lang="en-US" sz="1400" dirty="0">
              <a:solidFill>
                <a:schemeClr val="bg1"/>
              </a:solidFill>
            </a:rPr>
            <a:t>or make significant progress towards their safety performance </a:t>
          </a:r>
          <a:r>
            <a:rPr lang="en-US" sz="1400" dirty="0"/>
            <a:t>targets submit HSIP Implementation Plan to Division </a:t>
          </a:r>
        </a:p>
      </dgm:t>
    </dgm:pt>
    <dgm:pt modelId="{99A9FCE7-DAB2-4D95-B260-0454AD64EF1A}" type="parTrans" cxnId="{0CF3E613-A86A-44E4-A59D-401FAAE9A817}">
      <dgm:prSet/>
      <dgm:spPr/>
      <dgm:t>
        <a:bodyPr/>
        <a:lstStyle/>
        <a:p>
          <a:endParaRPr lang="en-US"/>
        </a:p>
      </dgm:t>
    </dgm:pt>
    <dgm:pt modelId="{6F730DCA-ACE1-492A-8AC0-66970D34C812}" type="sibTrans" cxnId="{0CF3E613-A86A-44E4-A59D-401FAAE9A817}">
      <dgm:prSet/>
      <dgm:spPr/>
      <dgm:t>
        <a:bodyPr/>
        <a:lstStyle/>
        <a:p>
          <a:endParaRPr lang="en-US"/>
        </a:p>
      </dgm:t>
    </dgm:pt>
    <dgm:pt modelId="{F0AB15F0-C49D-4BC8-8BE3-F18F8684553E}">
      <dgm:prSet phldrT="[Text]" custT="1"/>
      <dgm:spPr>
        <a:solidFill>
          <a:srgbClr val="06205C"/>
        </a:solidFill>
      </dgm:spPr>
      <dgm:t>
        <a:bodyPr/>
        <a:lstStyle/>
        <a:p>
          <a:r>
            <a:rPr lang="en-US" sz="1400"/>
            <a:t>Division reviews plan to ensure requirements </a:t>
          </a:r>
          <a:r>
            <a:rPr lang="en-US" sz="1400">
              <a:solidFill>
                <a:schemeClr val="bg1"/>
              </a:solidFill>
            </a:rPr>
            <a:t>of 23 U.S.C. 148(</a:t>
          </a:r>
          <a:r>
            <a:rPr lang="en-US" sz="1400" err="1">
              <a:solidFill>
                <a:schemeClr val="bg1"/>
              </a:solidFill>
            </a:rPr>
            <a:t>i</a:t>
          </a:r>
          <a:r>
            <a:rPr lang="en-US" sz="1400">
              <a:solidFill>
                <a:schemeClr val="bg1"/>
              </a:solidFill>
            </a:rPr>
            <a:t>)(2) are </a:t>
          </a:r>
          <a:r>
            <a:rPr lang="en-US" sz="1400"/>
            <a:t>met</a:t>
          </a:r>
        </a:p>
      </dgm:t>
    </dgm:pt>
    <dgm:pt modelId="{76695A38-EFE9-4232-B969-D111BDEFDAFF}" type="parTrans" cxnId="{9305678C-BD08-4329-B84D-A42774D9FEC6}">
      <dgm:prSet/>
      <dgm:spPr/>
      <dgm:t>
        <a:bodyPr/>
        <a:lstStyle/>
        <a:p>
          <a:endParaRPr lang="en-US"/>
        </a:p>
      </dgm:t>
    </dgm:pt>
    <dgm:pt modelId="{43B9D90B-0DA7-44BC-A504-63D09466F2CD}" type="sibTrans" cxnId="{9305678C-BD08-4329-B84D-A42774D9FEC6}">
      <dgm:prSet/>
      <dgm:spPr/>
      <dgm:t>
        <a:bodyPr/>
        <a:lstStyle/>
        <a:p>
          <a:endParaRPr lang="en-US"/>
        </a:p>
      </dgm:t>
    </dgm:pt>
    <dgm:pt modelId="{8AD3F7D1-3455-471D-B750-1A74AFA0920E}">
      <dgm:prSet phldrT="[Text]" custT="1"/>
      <dgm:spPr>
        <a:solidFill>
          <a:srgbClr val="06205C"/>
        </a:solidFill>
      </dgm:spPr>
      <dgm:t>
        <a:bodyPr/>
        <a:lstStyle/>
        <a:p>
          <a:r>
            <a:rPr lang="en-US" sz="1400">
              <a:solidFill>
                <a:schemeClr val="bg1"/>
              </a:solidFill>
            </a:rPr>
            <a:t>September 30, </a:t>
          </a:r>
          <a:r>
            <a:rPr lang="en-US" sz="1400"/>
            <a:t>2025</a:t>
          </a:r>
        </a:p>
        <a:p>
          <a:r>
            <a:rPr lang="en-US" sz="1400"/>
            <a:t>Division submits plan to FHWA Office of Safety</a:t>
          </a:r>
        </a:p>
      </dgm:t>
    </dgm:pt>
    <dgm:pt modelId="{C503DE84-1A0D-4D24-9A7B-701EF62629E8}" type="parTrans" cxnId="{FA317F50-51FB-479E-9B58-F00D7CF3274B}">
      <dgm:prSet/>
      <dgm:spPr/>
      <dgm:t>
        <a:bodyPr/>
        <a:lstStyle/>
        <a:p>
          <a:endParaRPr lang="en-US"/>
        </a:p>
      </dgm:t>
    </dgm:pt>
    <dgm:pt modelId="{D387595E-7DE6-4B2A-BB26-CE77E938B96A}" type="sibTrans" cxnId="{FA317F50-51FB-479E-9B58-F00D7CF3274B}">
      <dgm:prSet/>
      <dgm:spPr/>
      <dgm:t>
        <a:bodyPr/>
        <a:lstStyle/>
        <a:p>
          <a:endParaRPr lang="en-US"/>
        </a:p>
      </dgm:t>
    </dgm:pt>
    <dgm:pt modelId="{F1897B6A-6C98-472B-82B6-C2837223A73F}">
      <dgm:prSet phldrT="[Text]" custT="1"/>
      <dgm:spPr>
        <a:solidFill>
          <a:srgbClr val="06205C"/>
        </a:solidFill>
      </dgm:spPr>
      <dgm:t>
        <a:bodyPr/>
        <a:lstStyle/>
        <a:p>
          <a:r>
            <a:rPr lang="en-US" sz="1400"/>
            <a:t>FY2026 </a:t>
          </a:r>
        </a:p>
        <a:p>
          <a:r>
            <a:rPr lang="en-US" sz="1400"/>
            <a:t>State obligates HSIP funds consistent with plan</a:t>
          </a:r>
        </a:p>
      </dgm:t>
    </dgm:pt>
    <dgm:pt modelId="{F7FC049E-16EB-4422-8043-F7674278C7AC}" type="parTrans" cxnId="{A27ABFA0-072C-443A-9DD0-686E55375664}">
      <dgm:prSet/>
      <dgm:spPr/>
      <dgm:t>
        <a:bodyPr/>
        <a:lstStyle/>
        <a:p>
          <a:endParaRPr lang="en-US"/>
        </a:p>
      </dgm:t>
    </dgm:pt>
    <dgm:pt modelId="{F2FFB88C-E8EE-4B03-83B1-259261E74F83}" type="sibTrans" cxnId="{A27ABFA0-072C-443A-9DD0-686E55375664}">
      <dgm:prSet/>
      <dgm:spPr>
        <a:solidFill>
          <a:srgbClr val="06205C"/>
        </a:solidFill>
      </dgm:spPr>
      <dgm:t>
        <a:bodyPr/>
        <a:lstStyle/>
        <a:p>
          <a:endParaRPr lang="en-US"/>
        </a:p>
      </dgm:t>
    </dgm:pt>
    <dgm:pt modelId="{5C179C2C-D91D-4C1E-A4AB-64218C621D46}" type="pres">
      <dgm:prSet presAssocID="{B664AB06-AB77-4D4B-8D0D-F71D4DB16B30}" presName="cycle" presStyleCnt="0">
        <dgm:presLayoutVars>
          <dgm:dir/>
          <dgm:resizeHandles val="exact"/>
        </dgm:presLayoutVars>
      </dgm:prSet>
      <dgm:spPr/>
    </dgm:pt>
    <dgm:pt modelId="{96B4BE96-9F79-436F-9278-E7FBF5144FA6}" type="pres">
      <dgm:prSet presAssocID="{7C601CDE-3AB8-4E57-9EE7-5454DA788BAE}" presName="node" presStyleLbl="node1" presStyleIdx="0" presStyleCnt="5" custScaleX="118804" custScaleY="149256">
        <dgm:presLayoutVars>
          <dgm:bulletEnabled val="1"/>
        </dgm:presLayoutVars>
      </dgm:prSet>
      <dgm:spPr/>
    </dgm:pt>
    <dgm:pt modelId="{14BAF0E0-0738-49AF-8AA1-44890265F8B6}" type="pres">
      <dgm:prSet presAssocID="{7C601CDE-3AB8-4E57-9EE7-5454DA788BAE}" presName="spNode" presStyleCnt="0"/>
      <dgm:spPr/>
    </dgm:pt>
    <dgm:pt modelId="{0B234302-E8A5-44FB-81F1-C8890D323F17}" type="pres">
      <dgm:prSet presAssocID="{30CEA259-6344-42CB-A713-3143BFFF7080}" presName="sibTrans" presStyleLbl="sibTrans1D1" presStyleIdx="0" presStyleCnt="5"/>
      <dgm:spPr/>
    </dgm:pt>
    <dgm:pt modelId="{492515A6-E480-49B7-A665-0A81BDB4038C}" type="pres">
      <dgm:prSet presAssocID="{D44E1290-65F0-4EAA-B001-981E05452E03}" presName="node" presStyleLbl="node1" presStyleIdx="1" presStyleCnt="5" custScaleX="128509" custScaleY="215751" custRadScaleRad="119899" custRadScaleInc="16302">
        <dgm:presLayoutVars>
          <dgm:bulletEnabled val="1"/>
        </dgm:presLayoutVars>
      </dgm:prSet>
      <dgm:spPr/>
    </dgm:pt>
    <dgm:pt modelId="{A3A561AE-7005-48D1-ACE5-05FE1C8BF393}" type="pres">
      <dgm:prSet presAssocID="{D44E1290-65F0-4EAA-B001-981E05452E03}" presName="spNode" presStyleCnt="0"/>
      <dgm:spPr/>
    </dgm:pt>
    <dgm:pt modelId="{45002D09-F191-495E-95FE-20572AD4FF2B}" type="pres">
      <dgm:prSet presAssocID="{6F730DCA-ACE1-492A-8AC0-66970D34C812}" presName="sibTrans" presStyleLbl="sibTrans1D1" presStyleIdx="1" presStyleCnt="5"/>
      <dgm:spPr/>
    </dgm:pt>
    <dgm:pt modelId="{C581F182-656F-4B77-975A-24903A76EB27}" type="pres">
      <dgm:prSet presAssocID="{F0AB15F0-C49D-4BC8-8BE3-F18F8684553E}" presName="node" presStyleLbl="node1" presStyleIdx="2" presStyleCnt="5" custScaleX="128380" custScaleY="124566">
        <dgm:presLayoutVars>
          <dgm:bulletEnabled val="1"/>
        </dgm:presLayoutVars>
      </dgm:prSet>
      <dgm:spPr/>
    </dgm:pt>
    <dgm:pt modelId="{79CE3AED-1063-4204-A6DE-22DAB3321436}" type="pres">
      <dgm:prSet presAssocID="{F0AB15F0-C49D-4BC8-8BE3-F18F8684553E}" presName="spNode" presStyleCnt="0"/>
      <dgm:spPr/>
    </dgm:pt>
    <dgm:pt modelId="{63AD05F9-AE96-4C90-AC8C-A18A3C053D5F}" type="pres">
      <dgm:prSet presAssocID="{43B9D90B-0DA7-44BC-A504-63D09466F2CD}" presName="sibTrans" presStyleLbl="sibTrans1D1" presStyleIdx="2" presStyleCnt="5"/>
      <dgm:spPr/>
    </dgm:pt>
    <dgm:pt modelId="{F28E21D7-FDD7-45CC-ABC9-FC8773945565}" type="pres">
      <dgm:prSet presAssocID="{8AD3F7D1-3455-471D-B750-1A74AFA0920E}" presName="node" presStyleLbl="node1" presStyleIdx="3" presStyleCnt="5" custScaleX="123356" custScaleY="130668">
        <dgm:presLayoutVars>
          <dgm:bulletEnabled val="1"/>
        </dgm:presLayoutVars>
      </dgm:prSet>
      <dgm:spPr/>
    </dgm:pt>
    <dgm:pt modelId="{C93483C5-3471-483B-BFF4-2A6585385101}" type="pres">
      <dgm:prSet presAssocID="{8AD3F7D1-3455-471D-B750-1A74AFA0920E}" presName="spNode" presStyleCnt="0"/>
      <dgm:spPr/>
    </dgm:pt>
    <dgm:pt modelId="{696A1DDA-EEAF-4EF0-A1A8-5CEF9B6A9FBB}" type="pres">
      <dgm:prSet presAssocID="{D387595E-7DE6-4B2A-BB26-CE77E938B96A}" presName="sibTrans" presStyleLbl="sibTrans1D1" presStyleIdx="3" presStyleCnt="5"/>
      <dgm:spPr/>
    </dgm:pt>
    <dgm:pt modelId="{BA021469-65F8-4043-BE95-ED4186BA3AD5}" type="pres">
      <dgm:prSet presAssocID="{F1897B6A-6C98-472B-82B6-C2837223A73F}" presName="node" presStyleLbl="node1" presStyleIdx="4" presStyleCnt="5" custScaleY="132626">
        <dgm:presLayoutVars>
          <dgm:bulletEnabled val="1"/>
        </dgm:presLayoutVars>
      </dgm:prSet>
      <dgm:spPr/>
    </dgm:pt>
    <dgm:pt modelId="{E2C307DB-9D65-4E2E-A203-20AFC2D2AD37}" type="pres">
      <dgm:prSet presAssocID="{F1897B6A-6C98-472B-82B6-C2837223A73F}" presName="spNode" presStyleCnt="0"/>
      <dgm:spPr/>
    </dgm:pt>
    <dgm:pt modelId="{CC27ED5C-7D81-423D-B20F-89B641E8440A}" type="pres">
      <dgm:prSet presAssocID="{F2FFB88C-E8EE-4B03-83B1-259261E74F83}" presName="sibTrans" presStyleLbl="sibTrans1D1" presStyleIdx="4" presStyleCnt="5"/>
      <dgm:spPr/>
    </dgm:pt>
  </dgm:ptLst>
  <dgm:cxnLst>
    <dgm:cxn modelId="{C207ED01-B2B4-49F4-A0CE-33074F813990}" type="presOf" srcId="{D387595E-7DE6-4B2A-BB26-CE77E938B96A}" destId="{696A1DDA-EEAF-4EF0-A1A8-5CEF9B6A9FBB}" srcOrd="0" destOrd="0" presId="urn:microsoft.com/office/officeart/2005/8/layout/cycle5"/>
    <dgm:cxn modelId="{0CF3E613-A86A-44E4-A59D-401FAAE9A817}" srcId="{B664AB06-AB77-4D4B-8D0D-F71D4DB16B30}" destId="{D44E1290-65F0-4EAA-B001-981E05452E03}" srcOrd="1" destOrd="0" parTransId="{99A9FCE7-DAB2-4D95-B260-0454AD64EF1A}" sibTransId="{6F730DCA-ACE1-492A-8AC0-66970D34C812}"/>
    <dgm:cxn modelId="{219ED621-5747-4457-BB8E-7BAB457E6CD3}" type="presOf" srcId="{F1897B6A-6C98-472B-82B6-C2837223A73F}" destId="{BA021469-65F8-4043-BE95-ED4186BA3AD5}" srcOrd="0" destOrd="0" presId="urn:microsoft.com/office/officeart/2005/8/layout/cycle5"/>
    <dgm:cxn modelId="{199D2323-4FBF-4AEE-B0C3-4D2CF0BF44C4}" type="presOf" srcId="{43B9D90B-0DA7-44BC-A504-63D09466F2CD}" destId="{63AD05F9-AE96-4C90-AC8C-A18A3C053D5F}" srcOrd="0" destOrd="0" presId="urn:microsoft.com/office/officeart/2005/8/layout/cycle5"/>
    <dgm:cxn modelId="{0BC34F30-3085-408B-88E3-0B98ABA60F05}" type="presOf" srcId="{F2FFB88C-E8EE-4B03-83B1-259261E74F83}" destId="{CC27ED5C-7D81-423D-B20F-89B641E8440A}" srcOrd="0" destOrd="0" presId="urn:microsoft.com/office/officeart/2005/8/layout/cycle5"/>
    <dgm:cxn modelId="{46425849-C2D6-4655-BEE4-EBAA711B15CF}" type="presOf" srcId="{F0AB15F0-C49D-4BC8-8BE3-F18F8684553E}" destId="{C581F182-656F-4B77-975A-24903A76EB27}" srcOrd="0" destOrd="0" presId="urn:microsoft.com/office/officeart/2005/8/layout/cycle5"/>
    <dgm:cxn modelId="{FA317F50-51FB-479E-9B58-F00D7CF3274B}" srcId="{B664AB06-AB77-4D4B-8D0D-F71D4DB16B30}" destId="{8AD3F7D1-3455-471D-B750-1A74AFA0920E}" srcOrd="3" destOrd="0" parTransId="{C503DE84-1A0D-4D24-9A7B-701EF62629E8}" sibTransId="{D387595E-7DE6-4B2A-BB26-CE77E938B96A}"/>
    <dgm:cxn modelId="{D50F2451-539E-4A85-97DD-2AFFB12F87B0}" type="presOf" srcId="{6F730DCA-ACE1-492A-8AC0-66970D34C812}" destId="{45002D09-F191-495E-95FE-20572AD4FF2B}" srcOrd="0" destOrd="0" presId="urn:microsoft.com/office/officeart/2005/8/layout/cycle5"/>
    <dgm:cxn modelId="{9305678C-BD08-4329-B84D-A42774D9FEC6}" srcId="{B664AB06-AB77-4D4B-8D0D-F71D4DB16B30}" destId="{F0AB15F0-C49D-4BC8-8BE3-F18F8684553E}" srcOrd="2" destOrd="0" parTransId="{76695A38-EFE9-4232-B969-D111BDEFDAFF}" sibTransId="{43B9D90B-0DA7-44BC-A504-63D09466F2CD}"/>
    <dgm:cxn modelId="{A27ABFA0-072C-443A-9DD0-686E55375664}" srcId="{B664AB06-AB77-4D4B-8D0D-F71D4DB16B30}" destId="{F1897B6A-6C98-472B-82B6-C2837223A73F}" srcOrd="4" destOrd="0" parTransId="{F7FC049E-16EB-4422-8043-F7674278C7AC}" sibTransId="{F2FFB88C-E8EE-4B03-83B1-259261E74F83}"/>
    <dgm:cxn modelId="{8814E4A2-3D2F-440C-9169-7114FD0B82C6}" type="presOf" srcId="{30CEA259-6344-42CB-A713-3143BFFF7080}" destId="{0B234302-E8A5-44FB-81F1-C8890D323F17}" srcOrd="0" destOrd="0" presId="urn:microsoft.com/office/officeart/2005/8/layout/cycle5"/>
    <dgm:cxn modelId="{579FE7A9-371D-4340-A3F2-3798C32FB7F6}" type="presOf" srcId="{8AD3F7D1-3455-471D-B750-1A74AFA0920E}" destId="{F28E21D7-FDD7-45CC-ABC9-FC8773945565}" srcOrd="0" destOrd="0" presId="urn:microsoft.com/office/officeart/2005/8/layout/cycle5"/>
    <dgm:cxn modelId="{A37F43E5-FA07-4D5F-8E26-FFA20DB96861}" srcId="{B664AB06-AB77-4D4B-8D0D-F71D4DB16B30}" destId="{7C601CDE-3AB8-4E57-9EE7-5454DA788BAE}" srcOrd="0" destOrd="0" parTransId="{C9B0720A-0AF9-4FC9-AFA8-5151FAA3C8A0}" sibTransId="{30CEA259-6344-42CB-A713-3143BFFF7080}"/>
    <dgm:cxn modelId="{CF5D23EC-78C6-4E86-BC6D-94F83E34C711}" type="presOf" srcId="{7C601CDE-3AB8-4E57-9EE7-5454DA788BAE}" destId="{96B4BE96-9F79-436F-9278-E7FBF5144FA6}" srcOrd="0" destOrd="0" presId="urn:microsoft.com/office/officeart/2005/8/layout/cycle5"/>
    <dgm:cxn modelId="{92334BF1-8B98-482F-83BF-DAB9A787BC2F}" type="presOf" srcId="{D44E1290-65F0-4EAA-B001-981E05452E03}" destId="{492515A6-E480-49B7-A665-0A81BDB4038C}" srcOrd="0" destOrd="0" presId="urn:microsoft.com/office/officeart/2005/8/layout/cycle5"/>
    <dgm:cxn modelId="{8C674FF6-767E-4AA1-B698-D639DBB064EB}" type="presOf" srcId="{B664AB06-AB77-4D4B-8D0D-F71D4DB16B30}" destId="{5C179C2C-D91D-4C1E-A4AB-64218C621D46}" srcOrd="0" destOrd="0" presId="urn:microsoft.com/office/officeart/2005/8/layout/cycle5"/>
    <dgm:cxn modelId="{5878584D-35E0-4589-BC49-FAA9C1F01A52}" type="presParOf" srcId="{5C179C2C-D91D-4C1E-A4AB-64218C621D46}" destId="{96B4BE96-9F79-436F-9278-E7FBF5144FA6}" srcOrd="0" destOrd="0" presId="urn:microsoft.com/office/officeart/2005/8/layout/cycle5"/>
    <dgm:cxn modelId="{AAC6BAAE-D97C-4752-B3AC-D4CE274F5192}" type="presParOf" srcId="{5C179C2C-D91D-4C1E-A4AB-64218C621D46}" destId="{14BAF0E0-0738-49AF-8AA1-44890265F8B6}" srcOrd="1" destOrd="0" presId="urn:microsoft.com/office/officeart/2005/8/layout/cycle5"/>
    <dgm:cxn modelId="{FE2E19DC-6A51-4412-BEE4-4ACEF6E9E04A}" type="presParOf" srcId="{5C179C2C-D91D-4C1E-A4AB-64218C621D46}" destId="{0B234302-E8A5-44FB-81F1-C8890D323F17}" srcOrd="2" destOrd="0" presId="urn:microsoft.com/office/officeart/2005/8/layout/cycle5"/>
    <dgm:cxn modelId="{249EED64-23C0-413E-A8DF-9EB49E1BE68D}" type="presParOf" srcId="{5C179C2C-D91D-4C1E-A4AB-64218C621D46}" destId="{492515A6-E480-49B7-A665-0A81BDB4038C}" srcOrd="3" destOrd="0" presId="urn:microsoft.com/office/officeart/2005/8/layout/cycle5"/>
    <dgm:cxn modelId="{90C170E9-72EF-402C-A95B-C35FA806DA36}" type="presParOf" srcId="{5C179C2C-D91D-4C1E-A4AB-64218C621D46}" destId="{A3A561AE-7005-48D1-ACE5-05FE1C8BF393}" srcOrd="4" destOrd="0" presId="urn:microsoft.com/office/officeart/2005/8/layout/cycle5"/>
    <dgm:cxn modelId="{47675174-E503-4B65-AB98-BC769957F4B0}" type="presParOf" srcId="{5C179C2C-D91D-4C1E-A4AB-64218C621D46}" destId="{45002D09-F191-495E-95FE-20572AD4FF2B}" srcOrd="5" destOrd="0" presId="urn:microsoft.com/office/officeart/2005/8/layout/cycle5"/>
    <dgm:cxn modelId="{4A364CF7-7753-4516-8258-55D4F8F94300}" type="presParOf" srcId="{5C179C2C-D91D-4C1E-A4AB-64218C621D46}" destId="{C581F182-656F-4B77-975A-24903A76EB27}" srcOrd="6" destOrd="0" presId="urn:microsoft.com/office/officeart/2005/8/layout/cycle5"/>
    <dgm:cxn modelId="{6899608B-C0C3-4268-A3BF-D95E77BEF74B}" type="presParOf" srcId="{5C179C2C-D91D-4C1E-A4AB-64218C621D46}" destId="{79CE3AED-1063-4204-A6DE-22DAB3321436}" srcOrd="7" destOrd="0" presId="urn:microsoft.com/office/officeart/2005/8/layout/cycle5"/>
    <dgm:cxn modelId="{C7DDFD84-C372-42C3-B41B-3093E64FC551}" type="presParOf" srcId="{5C179C2C-D91D-4C1E-A4AB-64218C621D46}" destId="{63AD05F9-AE96-4C90-AC8C-A18A3C053D5F}" srcOrd="8" destOrd="0" presId="urn:microsoft.com/office/officeart/2005/8/layout/cycle5"/>
    <dgm:cxn modelId="{9ABB0D0B-6797-48E2-96ED-7FAAED5EA1C1}" type="presParOf" srcId="{5C179C2C-D91D-4C1E-A4AB-64218C621D46}" destId="{F28E21D7-FDD7-45CC-ABC9-FC8773945565}" srcOrd="9" destOrd="0" presId="urn:microsoft.com/office/officeart/2005/8/layout/cycle5"/>
    <dgm:cxn modelId="{73294012-9268-4FA8-AA20-736DB98D82F2}" type="presParOf" srcId="{5C179C2C-D91D-4C1E-A4AB-64218C621D46}" destId="{C93483C5-3471-483B-BFF4-2A6585385101}" srcOrd="10" destOrd="0" presId="urn:microsoft.com/office/officeart/2005/8/layout/cycle5"/>
    <dgm:cxn modelId="{A5C070C2-9741-49A8-B2F6-C3A0E8885CB2}" type="presParOf" srcId="{5C179C2C-D91D-4C1E-A4AB-64218C621D46}" destId="{696A1DDA-EEAF-4EF0-A1A8-5CEF9B6A9FBB}" srcOrd="11" destOrd="0" presId="urn:microsoft.com/office/officeart/2005/8/layout/cycle5"/>
    <dgm:cxn modelId="{90129459-721D-4382-A708-568B592BCC30}" type="presParOf" srcId="{5C179C2C-D91D-4C1E-A4AB-64218C621D46}" destId="{BA021469-65F8-4043-BE95-ED4186BA3AD5}" srcOrd="12" destOrd="0" presId="urn:microsoft.com/office/officeart/2005/8/layout/cycle5"/>
    <dgm:cxn modelId="{30DB5BFB-0760-41F1-865B-4533EFBBDE0E}" type="presParOf" srcId="{5C179C2C-D91D-4C1E-A4AB-64218C621D46}" destId="{E2C307DB-9D65-4E2E-A203-20AFC2D2AD37}" srcOrd="13" destOrd="0" presId="urn:microsoft.com/office/officeart/2005/8/layout/cycle5"/>
    <dgm:cxn modelId="{0374C351-6738-4867-824C-C15CDD8240D3}" type="presParOf" srcId="{5C179C2C-D91D-4C1E-A4AB-64218C621D46}" destId="{CC27ED5C-7D81-423D-B20F-89B641E8440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0E1484-FA97-4CC9-9ED5-E011DAAE8A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F34D98D-4A1D-4CAE-A66B-F4318D917CD9}">
      <dgm:prSet phldrT="[Text]"/>
      <dgm:spPr>
        <a:solidFill>
          <a:srgbClr val="06205C"/>
        </a:solidFill>
      </dgm:spPr>
      <dgm:t>
        <a:bodyPr/>
        <a:lstStyle/>
        <a:p>
          <a:r>
            <a:rPr lang="en-US"/>
            <a:t>Review fatality and serious injury trends</a:t>
          </a:r>
        </a:p>
      </dgm:t>
    </dgm:pt>
    <dgm:pt modelId="{355B9786-8C4C-4AE8-814D-0252ADBFA5CE}" type="parTrans" cxnId="{B81D9822-626B-40FE-87F7-B7BC000531D9}">
      <dgm:prSet/>
      <dgm:spPr/>
      <dgm:t>
        <a:bodyPr/>
        <a:lstStyle/>
        <a:p>
          <a:endParaRPr lang="en-US"/>
        </a:p>
      </dgm:t>
    </dgm:pt>
    <dgm:pt modelId="{6BF18E6C-4D71-4F70-A0FD-3F635DBECE8D}" type="sibTrans" cxnId="{B81D9822-626B-40FE-87F7-B7BC000531D9}">
      <dgm:prSet/>
      <dgm:spPr/>
      <dgm:t>
        <a:bodyPr/>
        <a:lstStyle/>
        <a:p>
          <a:endParaRPr lang="en-US"/>
        </a:p>
      </dgm:t>
    </dgm:pt>
    <dgm:pt modelId="{7187DA12-BBFB-4758-9323-6CE6FD27A0F0}">
      <dgm:prSet phldrT="[Text]"/>
      <dgm:spPr>
        <a:solidFill>
          <a:srgbClr val="06205C"/>
        </a:solidFill>
      </dgm:spPr>
      <dgm:t>
        <a:bodyPr/>
        <a:lstStyle/>
        <a:p>
          <a:r>
            <a:rPr lang="en-US"/>
            <a:t>Review HSIP expenditures</a:t>
          </a:r>
        </a:p>
      </dgm:t>
    </dgm:pt>
    <dgm:pt modelId="{E18687D9-8290-4A59-9A07-615CAF359571}" type="parTrans" cxnId="{F20311AC-18A0-4E61-A199-3419F670D451}">
      <dgm:prSet/>
      <dgm:spPr/>
      <dgm:t>
        <a:bodyPr/>
        <a:lstStyle/>
        <a:p>
          <a:endParaRPr lang="en-US"/>
        </a:p>
      </dgm:t>
    </dgm:pt>
    <dgm:pt modelId="{C90E1EC3-9E16-42C3-833B-81255E164D5F}" type="sibTrans" cxnId="{F20311AC-18A0-4E61-A199-3419F670D451}">
      <dgm:prSet/>
      <dgm:spPr/>
      <dgm:t>
        <a:bodyPr/>
        <a:lstStyle/>
        <a:p>
          <a:endParaRPr lang="en-US"/>
        </a:p>
      </dgm:t>
    </dgm:pt>
    <dgm:pt modelId="{713739CF-44F6-4E60-8783-0A9D5D26B3F4}">
      <dgm:prSet phldrT="[Text]"/>
      <dgm:spPr>
        <a:solidFill>
          <a:srgbClr val="06205C"/>
        </a:solidFill>
      </dgm:spPr>
      <dgm:t>
        <a:bodyPr/>
        <a:lstStyle/>
        <a:p>
          <a:r>
            <a:rPr lang="en-US"/>
            <a:t>Review historical HSIP project performance</a:t>
          </a:r>
        </a:p>
      </dgm:t>
    </dgm:pt>
    <dgm:pt modelId="{68E3C127-8579-475D-BB1E-2D8073058A32}" type="parTrans" cxnId="{91AE4C1E-9472-4FC8-B2CD-190B688D90C0}">
      <dgm:prSet/>
      <dgm:spPr/>
      <dgm:t>
        <a:bodyPr/>
        <a:lstStyle/>
        <a:p>
          <a:endParaRPr lang="en-US"/>
        </a:p>
      </dgm:t>
    </dgm:pt>
    <dgm:pt modelId="{3DBE1DA1-4873-4C74-A606-A573F2F7095D}" type="sibTrans" cxnId="{91AE4C1E-9472-4FC8-B2CD-190B688D90C0}">
      <dgm:prSet/>
      <dgm:spPr/>
      <dgm:t>
        <a:bodyPr/>
        <a:lstStyle/>
        <a:p>
          <a:endParaRPr lang="en-US"/>
        </a:p>
      </dgm:t>
    </dgm:pt>
    <dgm:pt modelId="{2A2B18A9-099E-4BA3-827B-74F246A9047A}">
      <dgm:prSet phldrT="[Text]"/>
      <dgm:spPr>
        <a:solidFill>
          <a:srgbClr val="06205C"/>
        </a:solidFill>
      </dgm:spPr>
      <dgm:t>
        <a:bodyPr/>
        <a:lstStyle/>
        <a:p>
          <a:r>
            <a:rPr lang="en-US" dirty="0"/>
            <a:t>Identify gaps or deficiencies</a:t>
          </a:r>
        </a:p>
      </dgm:t>
    </dgm:pt>
    <dgm:pt modelId="{BFADACD3-F1EE-4EA1-9F76-47042E08063E}" type="parTrans" cxnId="{DF2A6E8E-49DB-4E29-BC88-0898344B4416}">
      <dgm:prSet/>
      <dgm:spPr/>
      <dgm:t>
        <a:bodyPr/>
        <a:lstStyle/>
        <a:p>
          <a:endParaRPr lang="en-US"/>
        </a:p>
      </dgm:t>
    </dgm:pt>
    <dgm:pt modelId="{8211BE04-B9A0-4663-A55C-F2A6AF20E55F}" type="sibTrans" cxnId="{DF2A6E8E-49DB-4E29-BC88-0898344B4416}">
      <dgm:prSet/>
      <dgm:spPr/>
      <dgm:t>
        <a:bodyPr/>
        <a:lstStyle/>
        <a:p>
          <a:endParaRPr lang="en-US"/>
        </a:p>
      </dgm:t>
    </dgm:pt>
    <dgm:pt modelId="{E8CFFB08-8DBF-4112-9A64-BC90BCA2D687}">
      <dgm:prSet phldrT="[Text]"/>
      <dgm:spPr>
        <a:solidFill>
          <a:srgbClr val="06205C"/>
        </a:solidFill>
      </dgm:spPr>
      <dgm:t>
        <a:bodyPr/>
        <a:lstStyle/>
        <a:p>
          <a:r>
            <a:rPr lang="en-US"/>
            <a:t>Identify noteworthy practices</a:t>
          </a:r>
        </a:p>
      </dgm:t>
    </dgm:pt>
    <dgm:pt modelId="{CEB0F303-E70E-4E9D-9780-5842CCC42C1D}" type="parTrans" cxnId="{496204E5-DB96-4606-9B73-80B803B2A36A}">
      <dgm:prSet/>
      <dgm:spPr/>
      <dgm:t>
        <a:bodyPr/>
        <a:lstStyle/>
        <a:p>
          <a:endParaRPr lang="en-US"/>
        </a:p>
      </dgm:t>
    </dgm:pt>
    <dgm:pt modelId="{FB308E92-6D4F-411A-9237-60FCA384A7D2}" type="sibTrans" cxnId="{496204E5-DB96-4606-9B73-80B803B2A36A}">
      <dgm:prSet/>
      <dgm:spPr/>
      <dgm:t>
        <a:bodyPr/>
        <a:lstStyle/>
        <a:p>
          <a:endParaRPr lang="en-US"/>
        </a:p>
      </dgm:t>
    </dgm:pt>
    <dgm:pt modelId="{E9946ADE-8204-40E7-90FF-45AABA60081A}">
      <dgm:prSet phldrT="[Text]"/>
      <dgm:spPr>
        <a:solidFill>
          <a:srgbClr val="06205C"/>
        </a:solidFill>
      </dgm:spPr>
      <dgm:t>
        <a:bodyPr/>
        <a:lstStyle/>
        <a:p>
          <a:r>
            <a:rPr lang="en-US" dirty="0"/>
            <a:t>Conduct stakeholder outreach </a:t>
          </a:r>
        </a:p>
      </dgm:t>
    </dgm:pt>
    <dgm:pt modelId="{19B498A5-7ED8-4F50-964B-061782FBAA51}" type="parTrans" cxnId="{09E12CA0-92E8-4A2F-8758-B8ED65BE3720}">
      <dgm:prSet/>
      <dgm:spPr/>
      <dgm:t>
        <a:bodyPr/>
        <a:lstStyle/>
        <a:p>
          <a:endParaRPr lang="en-US"/>
        </a:p>
      </dgm:t>
    </dgm:pt>
    <dgm:pt modelId="{EA3311C0-381E-426C-8C8E-BC17690E6676}" type="sibTrans" cxnId="{09E12CA0-92E8-4A2F-8758-B8ED65BE3720}">
      <dgm:prSet/>
      <dgm:spPr/>
      <dgm:t>
        <a:bodyPr/>
        <a:lstStyle/>
        <a:p>
          <a:endParaRPr lang="en-US"/>
        </a:p>
      </dgm:t>
    </dgm:pt>
    <dgm:pt modelId="{63CECA10-4E06-437F-A61B-88BA149E3399}">
      <dgm:prSet phldrT="[Text]"/>
      <dgm:spPr>
        <a:solidFill>
          <a:srgbClr val="06205C"/>
        </a:solidFill>
      </dgm:spPr>
      <dgm:t>
        <a:bodyPr/>
        <a:lstStyle/>
        <a:p>
          <a:r>
            <a:rPr lang="en-US"/>
            <a:t>Develop HSIP Implementation Plan</a:t>
          </a:r>
        </a:p>
      </dgm:t>
    </dgm:pt>
    <dgm:pt modelId="{F775925B-92BA-4285-BB68-D9EB6D23DB2E}" type="parTrans" cxnId="{B964EFDE-16A7-4214-9365-B9D940061645}">
      <dgm:prSet/>
      <dgm:spPr/>
      <dgm:t>
        <a:bodyPr/>
        <a:lstStyle/>
        <a:p>
          <a:endParaRPr lang="en-US"/>
        </a:p>
      </dgm:t>
    </dgm:pt>
    <dgm:pt modelId="{C8CF9B7E-4CE9-496F-A11E-8B151D37F34D}" type="sibTrans" cxnId="{B964EFDE-16A7-4214-9365-B9D940061645}">
      <dgm:prSet/>
      <dgm:spPr/>
      <dgm:t>
        <a:bodyPr/>
        <a:lstStyle/>
        <a:p>
          <a:endParaRPr lang="en-US"/>
        </a:p>
      </dgm:t>
    </dgm:pt>
    <dgm:pt modelId="{49C646DC-601F-4E83-A8D2-D7EA896DCD52}" type="pres">
      <dgm:prSet presAssocID="{B00E1484-FA97-4CC9-9ED5-E011DAAE8A53}" presName="diagram" presStyleCnt="0">
        <dgm:presLayoutVars>
          <dgm:dir/>
          <dgm:resizeHandles val="exact"/>
        </dgm:presLayoutVars>
      </dgm:prSet>
      <dgm:spPr/>
    </dgm:pt>
    <dgm:pt modelId="{FA8603EF-D201-4C48-906B-61655043AC29}" type="pres">
      <dgm:prSet presAssocID="{2F34D98D-4A1D-4CAE-A66B-F4318D917CD9}" presName="node" presStyleLbl="node1" presStyleIdx="0" presStyleCnt="7">
        <dgm:presLayoutVars>
          <dgm:bulletEnabled val="1"/>
        </dgm:presLayoutVars>
      </dgm:prSet>
      <dgm:spPr/>
    </dgm:pt>
    <dgm:pt modelId="{6E4F85B9-9192-451E-91A5-97A37D10BF75}" type="pres">
      <dgm:prSet presAssocID="{6BF18E6C-4D71-4F70-A0FD-3F635DBECE8D}" presName="sibTrans" presStyleCnt="0"/>
      <dgm:spPr/>
    </dgm:pt>
    <dgm:pt modelId="{C44F7F4C-3086-4353-AB05-6ACA0BC9DC11}" type="pres">
      <dgm:prSet presAssocID="{7187DA12-BBFB-4758-9323-6CE6FD27A0F0}" presName="node" presStyleLbl="node1" presStyleIdx="1" presStyleCnt="7">
        <dgm:presLayoutVars>
          <dgm:bulletEnabled val="1"/>
        </dgm:presLayoutVars>
      </dgm:prSet>
      <dgm:spPr/>
    </dgm:pt>
    <dgm:pt modelId="{97D593CC-820E-4AA8-9484-336C0ACA3862}" type="pres">
      <dgm:prSet presAssocID="{C90E1EC3-9E16-42C3-833B-81255E164D5F}" presName="sibTrans" presStyleCnt="0"/>
      <dgm:spPr/>
    </dgm:pt>
    <dgm:pt modelId="{01A60288-18B2-433E-82C1-2E27710065FC}" type="pres">
      <dgm:prSet presAssocID="{713739CF-44F6-4E60-8783-0A9D5D26B3F4}" presName="node" presStyleLbl="node1" presStyleIdx="2" presStyleCnt="7" custLinFactNeighborX="126" custLinFactNeighborY="-1494">
        <dgm:presLayoutVars>
          <dgm:bulletEnabled val="1"/>
        </dgm:presLayoutVars>
      </dgm:prSet>
      <dgm:spPr/>
    </dgm:pt>
    <dgm:pt modelId="{4B227220-E583-4B77-AFC2-EEB50E1575E6}" type="pres">
      <dgm:prSet presAssocID="{3DBE1DA1-4873-4C74-A606-A573F2F7095D}" presName="sibTrans" presStyleCnt="0"/>
      <dgm:spPr/>
    </dgm:pt>
    <dgm:pt modelId="{39714030-3FB7-46A3-9999-9208C00F6168}" type="pres">
      <dgm:prSet presAssocID="{2A2B18A9-099E-4BA3-827B-74F246A9047A}" presName="node" presStyleLbl="node1" presStyleIdx="3" presStyleCnt="7" custLinFactNeighborX="126" custLinFactNeighborY="-1494">
        <dgm:presLayoutVars>
          <dgm:bulletEnabled val="1"/>
        </dgm:presLayoutVars>
      </dgm:prSet>
      <dgm:spPr/>
    </dgm:pt>
    <dgm:pt modelId="{2F00A218-FCDE-46F5-A0C8-59DCE4A97665}" type="pres">
      <dgm:prSet presAssocID="{8211BE04-B9A0-4663-A55C-F2A6AF20E55F}" presName="sibTrans" presStyleCnt="0"/>
      <dgm:spPr/>
    </dgm:pt>
    <dgm:pt modelId="{5EA26B44-BD5E-4302-8D30-E666EF4432B8}" type="pres">
      <dgm:prSet presAssocID="{E8CFFB08-8DBF-4112-9A64-BC90BCA2D687}" presName="node" presStyleLbl="node1" presStyleIdx="4" presStyleCnt="7">
        <dgm:presLayoutVars>
          <dgm:bulletEnabled val="1"/>
        </dgm:presLayoutVars>
      </dgm:prSet>
      <dgm:spPr/>
    </dgm:pt>
    <dgm:pt modelId="{5F9CEC1E-A7FE-4B47-8F62-9A319559AD5F}" type="pres">
      <dgm:prSet presAssocID="{FB308E92-6D4F-411A-9237-60FCA384A7D2}" presName="sibTrans" presStyleCnt="0"/>
      <dgm:spPr/>
    </dgm:pt>
    <dgm:pt modelId="{BE287CE4-1D99-49B8-86F6-D143B1FD3AE6}" type="pres">
      <dgm:prSet presAssocID="{E9946ADE-8204-40E7-90FF-45AABA60081A}" presName="node" presStyleLbl="node1" presStyleIdx="5" presStyleCnt="7" custLinFactNeighborY="-747">
        <dgm:presLayoutVars>
          <dgm:bulletEnabled val="1"/>
        </dgm:presLayoutVars>
      </dgm:prSet>
      <dgm:spPr/>
    </dgm:pt>
    <dgm:pt modelId="{3CC88F0E-04F2-479B-9C28-EBB900BA48E9}" type="pres">
      <dgm:prSet presAssocID="{EA3311C0-381E-426C-8C8E-BC17690E6676}" presName="sibTrans" presStyleCnt="0"/>
      <dgm:spPr/>
    </dgm:pt>
    <dgm:pt modelId="{CD17503D-F134-4B97-98A7-FC63DF425ED8}" type="pres">
      <dgm:prSet presAssocID="{63CECA10-4E06-437F-A61B-88BA149E3399}" presName="node" presStyleLbl="node1" presStyleIdx="6" presStyleCnt="7" custLinFactNeighborX="126" custLinFactNeighborY="-1494">
        <dgm:presLayoutVars>
          <dgm:bulletEnabled val="1"/>
        </dgm:presLayoutVars>
      </dgm:prSet>
      <dgm:spPr/>
    </dgm:pt>
  </dgm:ptLst>
  <dgm:cxnLst>
    <dgm:cxn modelId="{C45FDD0D-CFAA-42FC-8A0B-444A387D5766}" type="presOf" srcId="{63CECA10-4E06-437F-A61B-88BA149E3399}" destId="{CD17503D-F134-4B97-98A7-FC63DF425ED8}" srcOrd="0" destOrd="0" presId="urn:microsoft.com/office/officeart/2005/8/layout/default"/>
    <dgm:cxn modelId="{91AE4C1E-9472-4FC8-B2CD-190B688D90C0}" srcId="{B00E1484-FA97-4CC9-9ED5-E011DAAE8A53}" destId="{713739CF-44F6-4E60-8783-0A9D5D26B3F4}" srcOrd="2" destOrd="0" parTransId="{68E3C127-8579-475D-BB1E-2D8073058A32}" sibTransId="{3DBE1DA1-4873-4C74-A606-A573F2F7095D}"/>
    <dgm:cxn modelId="{B81D9822-626B-40FE-87F7-B7BC000531D9}" srcId="{B00E1484-FA97-4CC9-9ED5-E011DAAE8A53}" destId="{2F34D98D-4A1D-4CAE-A66B-F4318D917CD9}" srcOrd="0" destOrd="0" parTransId="{355B9786-8C4C-4AE8-814D-0252ADBFA5CE}" sibTransId="{6BF18E6C-4D71-4F70-A0FD-3F635DBECE8D}"/>
    <dgm:cxn modelId="{B36EE82E-773E-4DB7-BC53-D278DE53E96A}" type="presOf" srcId="{2F34D98D-4A1D-4CAE-A66B-F4318D917CD9}" destId="{FA8603EF-D201-4C48-906B-61655043AC29}" srcOrd="0" destOrd="0" presId="urn:microsoft.com/office/officeart/2005/8/layout/default"/>
    <dgm:cxn modelId="{D538825D-F544-4A24-B35E-6CFB38CCADED}" type="presOf" srcId="{713739CF-44F6-4E60-8783-0A9D5D26B3F4}" destId="{01A60288-18B2-433E-82C1-2E27710065FC}" srcOrd="0" destOrd="0" presId="urn:microsoft.com/office/officeart/2005/8/layout/default"/>
    <dgm:cxn modelId="{F070DB5E-D1AF-468D-85E4-6665EACB6C39}" type="presOf" srcId="{2A2B18A9-099E-4BA3-827B-74F246A9047A}" destId="{39714030-3FB7-46A3-9999-9208C00F6168}" srcOrd="0" destOrd="0" presId="urn:microsoft.com/office/officeart/2005/8/layout/default"/>
    <dgm:cxn modelId="{53924887-5793-4952-A02E-7957A538FA2F}" type="presOf" srcId="{E8CFFB08-8DBF-4112-9A64-BC90BCA2D687}" destId="{5EA26B44-BD5E-4302-8D30-E666EF4432B8}" srcOrd="0" destOrd="0" presId="urn:microsoft.com/office/officeart/2005/8/layout/default"/>
    <dgm:cxn modelId="{DF2A6E8E-49DB-4E29-BC88-0898344B4416}" srcId="{B00E1484-FA97-4CC9-9ED5-E011DAAE8A53}" destId="{2A2B18A9-099E-4BA3-827B-74F246A9047A}" srcOrd="3" destOrd="0" parTransId="{BFADACD3-F1EE-4EA1-9F76-47042E08063E}" sibTransId="{8211BE04-B9A0-4663-A55C-F2A6AF20E55F}"/>
    <dgm:cxn modelId="{9889F792-AF5D-4AF3-99BA-50E8D615E688}" type="presOf" srcId="{B00E1484-FA97-4CC9-9ED5-E011DAAE8A53}" destId="{49C646DC-601F-4E83-A8D2-D7EA896DCD52}" srcOrd="0" destOrd="0" presId="urn:microsoft.com/office/officeart/2005/8/layout/default"/>
    <dgm:cxn modelId="{C9D70E95-7007-4A6E-B7FE-5C9B446918ED}" type="presOf" srcId="{E9946ADE-8204-40E7-90FF-45AABA60081A}" destId="{BE287CE4-1D99-49B8-86F6-D143B1FD3AE6}" srcOrd="0" destOrd="0" presId="urn:microsoft.com/office/officeart/2005/8/layout/default"/>
    <dgm:cxn modelId="{09E12CA0-92E8-4A2F-8758-B8ED65BE3720}" srcId="{B00E1484-FA97-4CC9-9ED5-E011DAAE8A53}" destId="{E9946ADE-8204-40E7-90FF-45AABA60081A}" srcOrd="5" destOrd="0" parTransId="{19B498A5-7ED8-4F50-964B-061782FBAA51}" sibTransId="{EA3311C0-381E-426C-8C8E-BC17690E6676}"/>
    <dgm:cxn modelId="{F20311AC-18A0-4E61-A199-3419F670D451}" srcId="{B00E1484-FA97-4CC9-9ED5-E011DAAE8A53}" destId="{7187DA12-BBFB-4758-9323-6CE6FD27A0F0}" srcOrd="1" destOrd="0" parTransId="{E18687D9-8290-4A59-9A07-615CAF359571}" sibTransId="{C90E1EC3-9E16-42C3-833B-81255E164D5F}"/>
    <dgm:cxn modelId="{4C1424B3-93AD-43B9-A89A-F2E20628E28C}" type="presOf" srcId="{7187DA12-BBFB-4758-9323-6CE6FD27A0F0}" destId="{C44F7F4C-3086-4353-AB05-6ACA0BC9DC11}" srcOrd="0" destOrd="0" presId="urn:microsoft.com/office/officeart/2005/8/layout/default"/>
    <dgm:cxn modelId="{B964EFDE-16A7-4214-9365-B9D940061645}" srcId="{B00E1484-FA97-4CC9-9ED5-E011DAAE8A53}" destId="{63CECA10-4E06-437F-A61B-88BA149E3399}" srcOrd="6" destOrd="0" parTransId="{F775925B-92BA-4285-BB68-D9EB6D23DB2E}" sibTransId="{C8CF9B7E-4CE9-496F-A11E-8B151D37F34D}"/>
    <dgm:cxn modelId="{496204E5-DB96-4606-9B73-80B803B2A36A}" srcId="{B00E1484-FA97-4CC9-9ED5-E011DAAE8A53}" destId="{E8CFFB08-8DBF-4112-9A64-BC90BCA2D687}" srcOrd="4" destOrd="0" parTransId="{CEB0F303-E70E-4E9D-9780-5842CCC42C1D}" sibTransId="{FB308E92-6D4F-411A-9237-60FCA384A7D2}"/>
    <dgm:cxn modelId="{618A06CD-A9EB-4D11-B086-6439C0D68D42}" type="presParOf" srcId="{49C646DC-601F-4E83-A8D2-D7EA896DCD52}" destId="{FA8603EF-D201-4C48-906B-61655043AC29}" srcOrd="0" destOrd="0" presId="urn:microsoft.com/office/officeart/2005/8/layout/default"/>
    <dgm:cxn modelId="{3F32F3D4-6BE7-4692-A864-25CD78709ED2}" type="presParOf" srcId="{49C646DC-601F-4E83-A8D2-D7EA896DCD52}" destId="{6E4F85B9-9192-451E-91A5-97A37D10BF75}" srcOrd="1" destOrd="0" presId="urn:microsoft.com/office/officeart/2005/8/layout/default"/>
    <dgm:cxn modelId="{02AB1BE4-F47F-4E51-A2A4-D9B426D86CC2}" type="presParOf" srcId="{49C646DC-601F-4E83-A8D2-D7EA896DCD52}" destId="{C44F7F4C-3086-4353-AB05-6ACA0BC9DC11}" srcOrd="2" destOrd="0" presId="urn:microsoft.com/office/officeart/2005/8/layout/default"/>
    <dgm:cxn modelId="{21BE81C0-2B4A-4996-923F-E5B6D777A9C9}" type="presParOf" srcId="{49C646DC-601F-4E83-A8D2-D7EA896DCD52}" destId="{97D593CC-820E-4AA8-9484-336C0ACA3862}" srcOrd="3" destOrd="0" presId="urn:microsoft.com/office/officeart/2005/8/layout/default"/>
    <dgm:cxn modelId="{1AD83036-4C82-4CE2-B217-111BD407883F}" type="presParOf" srcId="{49C646DC-601F-4E83-A8D2-D7EA896DCD52}" destId="{01A60288-18B2-433E-82C1-2E27710065FC}" srcOrd="4" destOrd="0" presId="urn:microsoft.com/office/officeart/2005/8/layout/default"/>
    <dgm:cxn modelId="{6C61CCCD-DAA2-40C2-82C8-AD8ADF0E2A48}" type="presParOf" srcId="{49C646DC-601F-4E83-A8D2-D7EA896DCD52}" destId="{4B227220-E583-4B77-AFC2-EEB50E1575E6}" srcOrd="5" destOrd="0" presId="urn:microsoft.com/office/officeart/2005/8/layout/default"/>
    <dgm:cxn modelId="{3366FE75-25B2-4359-AC3C-21C49DA95BC7}" type="presParOf" srcId="{49C646DC-601F-4E83-A8D2-D7EA896DCD52}" destId="{39714030-3FB7-46A3-9999-9208C00F6168}" srcOrd="6" destOrd="0" presId="urn:microsoft.com/office/officeart/2005/8/layout/default"/>
    <dgm:cxn modelId="{92FDC5DD-3625-4B46-9A4C-3B57E7D12F15}" type="presParOf" srcId="{49C646DC-601F-4E83-A8D2-D7EA896DCD52}" destId="{2F00A218-FCDE-46F5-A0C8-59DCE4A97665}" srcOrd="7" destOrd="0" presId="urn:microsoft.com/office/officeart/2005/8/layout/default"/>
    <dgm:cxn modelId="{6A23B0AB-2286-494F-9831-86DEEDFB9D15}" type="presParOf" srcId="{49C646DC-601F-4E83-A8D2-D7EA896DCD52}" destId="{5EA26B44-BD5E-4302-8D30-E666EF4432B8}" srcOrd="8" destOrd="0" presId="urn:microsoft.com/office/officeart/2005/8/layout/default"/>
    <dgm:cxn modelId="{60E46075-F2C7-4C33-BFF0-75C80185890A}" type="presParOf" srcId="{49C646DC-601F-4E83-A8D2-D7EA896DCD52}" destId="{5F9CEC1E-A7FE-4B47-8F62-9A319559AD5F}" srcOrd="9" destOrd="0" presId="urn:microsoft.com/office/officeart/2005/8/layout/default"/>
    <dgm:cxn modelId="{38B52B01-9B3B-4BE7-B3D0-3B1BB26C895C}" type="presParOf" srcId="{49C646DC-601F-4E83-A8D2-D7EA896DCD52}" destId="{BE287CE4-1D99-49B8-86F6-D143B1FD3AE6}" srcOrd="10" destOrd="0" presId="urn:microsoft.com/office/officeart/2005/8/layout/default"/>
    <dgm:cxn modelId="{9BE1B47E-B90F-43AC-8B12-DB088D6FC4B6}" type="presParOf" srcId="{49C646DC-601F-4E83-A8D2-D7EA896DCD52}" destId="{3CC88F0E-04F2-479B-9C28-EBB900BA48E9}" srcOrd="11" destOrd="0" presId="urn:microsoft.com/office/officeart/2005/8/layout/default"/>
    <dgm:cxn modelId="{735D8EF2-9B60-4D03-ABC4-3EEB9445F050}" type="presParOf" srcId="{49C646DC-601F-4E83-A8D2-D7EA896DCD52}" destId="{CD17503D-F134-4B97-98A7-FC63DF425ED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FD3581-7B2A-4F65-BCD8-ADB16199B3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F6B3E3-3792-47C6-96E9-2D352DDA0B5E}">
      <dgm:prSet phldrT="[Text]"/>
      <dgm:spPr>
        <a:solidFill>
          <a:srgbClr val="06205C"/>
        </a:solidFill>
      </dgm:spPr>
      <dgm:t>
        <a:bodyPr/>
        <a:lstStyle/>
        <a:p>
          <a:r>
            <a:rPr lang="en-US"/>
            <a:t>Available Funding</a:t>
          </a:r>
        </a:p>
      </dgm:t>
    </dgm:pt>
    <dgm:pt modelId="{7FB9243B-1E12-4F03-8563-6F11EDF354D6}" type="parTrans" cxnId="{932296B1-1B7F-4967-81BF-93E090B7B3CB}">
      <dgm:prSet/>
      <dgm:spPr/>
      <dgm:t>
        <a:bodyPr/>
        <a:lstStyle/>
        <a:p>
          <a:endParaRPr lang="en-US"/>
        </a:p>
      </dgm:t>
    </dgm:pt>
    <dgm:pt modelId="{85A2F8D8-B7FB-4550-A5F1-398E9A78396E}" type="sibTrans" cxnId="{932296B1-1B7F-4967-81BF-93E090B7B3CB}">
      <dgm:prSet/>
      <dgm:spPr/>
      <dgm:t>
        <a:bodyPr/>
        <a:lstStyle/>
        <a:p>
          <a:endParaRPr lang="en-US"/>
        </a:p>
      </dgm:t>
    </dgm:pt>
    <dgm:pt modelId="{86B6E330-46DC-4DA0-948C-EBCBD9809425}">
      <dgm:prSet phldrT="[Text]"/>
      <dgm:spPr>
        <a:solidFill>
          <a:srgbClr val="06205C"/>
        </a:solidFill>
      </dgm:spPr>
      <dgm:t>
        <a:bodyPr/>
        <a:lstStyle/>
        <a:p>
          <a:r>
            <a:rPr lang="en-US"/>
            <a:t>Funding Allocation Goals</a:t>
          </a:r>
        </a:p>
      </dgm:t>
    </dgm:pt>
    <dgm:pt modelId="{9A7BA8E3-DA86-40EC-A71B-47C4A5F65412}" type="parTrans" cxnId="{C6B369CD-13DA-41CD-BAFA-663113C9799B}">
      <dgm:prSet/>
      <dgm:spPr/>
      <dgm:t>
        <a:bodyPr/>
        <a:lstStyle/>
        <a:p>
          <a:endParaRPr lang="en-US"/>
        </a:p>
      </dgm:t>
    </dgm:pt>
    <dgm:pt modelId="{63A0D4A2-0226-47F5-A6D9-DD7FCF56E6A2}" type="sibTrans" cxnId="{C6B369CD-13DA-41CD-BAFA-663113C9799B}">
      <dgm:prSet/>
      <dgm:spPr/>
      <dgm:t>
        <a:bodyPr/>
        <a:lstStyle/>
        <a:p>
          <a:endParaRPr lang="en-US"/>
        </a:p>
      </dgm:t>
    </dgm:pt>
    <dgm:pt modelId="{4A8C5DE1-224B-488B-9862-FF13B8D49E46}">
      <dgm:prSet phldrT="[Text]"/>
      <dgm:spPr>
        <a:solidFill>
          <a:srgbClr val="06205C"/>
        </a:solidFill>
      </dgm:spPr>
      <dgm:t>
        <a:bodyPr/>
        <a:lstStyle/>
        <a:p>
          <a:r>
            <a:rPr lang="en-US"/>
            <a:t>HSIP Programs, Strategies and Activities</a:t>
          </a:r>
        </a:p>
      </dgm:t>
    </dgm:pt>
    <dgm:pt modelId="{8199B79C-F3A2-477F-AE9C-7FDAF986A89D}" type="parTrans" cxnId="{44D18E37-7306-4AA5-9C6F-27D839B72429}">
      <dgm:prSet/>
      <dgm:spPr/>
      <dgm:t>
        <a:bodyPr/>
        <a:lstStyle/>
        <a:p>
          <a:endParaRPr lang="en-US"/>
        </a:p>
      </dgm:t>
    </dgm:pt>
    <dgm:pt modelId="{DDF18073-837A-44D0-8DF1-249F5D1EDC38}" type="sibTrans" cxnId="{44D18E37-7306-4AA5-9C6F-27D839B72429}">
      <dgm:prSet/>
      <dgm:spPr/>
      <dgm:t>
        <a:bodyPr/>
        <a:lstStyle/>
        <a:p>
          <a:endParaRPr lang="en-US"/>
        </a:p>
      </dgm:t>
    </dgm:pt>
    <dgm:pt modelId="{3BBAAE2E-2183-4169-A1B6-F2EF5AD97D37}">
      <dgm:prSet phldrT="[Text]"/>
      <dgm:spPr>
        <a:solidFill>
          <a:srgbClr val="06205C"/>
        </a:solidFill>
      </dgm:spPr>
      <dgm:t>
        <a:bodyPr/>
        <a:lstStyle/>
        <a:p>
          <a:r>
            <a:rPr lang="en-US"/>
            <a:t>Project List</a:t>
          </a:r>
        </a:p>
      </dgm:t>
    </dgm:pt>
    <dgm:pt modelId="{4053F23D-09C3-4F0C-AC21-031CAA3CC9DA}" type="parTrans" cxnId="{00650E24-B17F-4D24-BBDA-67826BFCF931}">
      <dgm:prSet/>
      <dgm:spPr/>
      <dgm:t>
        <a:bodyPr/>
        <a:lstStyle/>
        <a:p>
          <a:endParaRPr lang="en-US"/>
        </a:p>
      </dgm:t>
    </dgm:pt>
    <dgm:pt modelId="{1AE928B7-8A98-4803-8D7B-8A9E409AB1F3}" type="sibTrans" cxnId="{00650E24-B17F-4D24-BBDA-67826BFCF931}">
      <dgm:prSet/>
      <dgm:spPr/>
      <dgm:t>
        <a:bodyPr/>
        <a:lstStyle/>
        <a:p>
          <a:endParaRPr lang="en-US"/>
        </a:p>
      </dgm:t>
    </dgm:pt>
    <dgm:pt modelId="{C866AA20-CE38-42F5-B0DE-2AF71A5A4363}">
      <dgm:prSet phldrT="[Text]"/>
      <dgm:spPr>
        <a:solidFill>
          <a:srgbClr val="06205C"/>
        </a:solidFill>
      </dgm:spPr>
      <dgm:t>
        <a:bodyPr/>
        <a:lstStyle/>
        <a:p>
          <a:r>
            <a:rPr lang="en-US"/>
            <a:t>Summary of Actions</a:t>
          </a:r>
        </a:p>
      </dgm:t>
    </dgm:pt>
    <dgm:pt modelId="{79FDA96C-F414-40F1-98C0-2729E88E3E83}" type="parTrans" cxnId="{E7DFB0A0-5893-4C70-8312-987900ED5270}">
      <dgm:prSet/>
      <dgm:spPr/>
      <dgm:t>
        <a:bodyPr/>
        <a:lstStyle/>
        <a:p>
          <a:endParaRPr lang="en-US"/>
        </a:p>
      </dgm:t>
    </dgm:pt>
    <dgm:pt modelId="{A7C20A9A-3D93-4D81-B859-35ACF730730B}" type="sibTrans" cxnId="{E7DFB0A0-5893-4C70-8312-987900ED5270}">
      <dgm:prSet/>
      <dgm:spPr/>
      <dgm:t>
        <a:bodyPr/>
        <a:lstStyle/>
        <a:p>
          <a:endParaRPr lang="en-US"/>
        </a:p>
      </dgm:t>
    </dgm:pt>
    <dgm:pt modelId="{39CE27DF-126A-4A8E-B5C3-A7580FE79ED9}" type="pres">
      <dgm:prSet presAssocID="{E2FD3581-7B2A-4F65-BCD8-ADB16199B3D0}" presName="linear" presStyleCnt="0">
        <dgm:presLayoutVars>
          <dgm:dir/>
          <dgm:animLvl val="lvl"/>
          <dgm:resizeHandles val="exact"/>
        </dgm:presLayoutVars>
      </dgm:prSet>
      <dgm:spPr/>
    </dgm:pt>
    <dgm:pt modelId="{A072A8D5-1615-4890-AAB9-FB3B453B3279}" type="pres">
      <dgm:prSet presAssocID="{21F6B3E3-3792-47C6-96E9-2D352DDA0B5E}" presName="parentLin" presStyleCnt="0"/>
      <dgm:spPr/>
    </dgm:pt>
    <dgm:pt modelId="{83B473CC-FF49-4E12-8249-030F1001B53D}" type="pres">
      <dgm:prSet presAssocID="{21F6B3E3-3792-47C6-96E9-2D352DDA0B5E}" presName="parentLeftMargin" presStyleLbl="node1" presStyleIdx="0" presStyleCnt="5"/>
      <dgm:spPr/>
    </dgm:pt>
    <dgm:pt modelId="{FD6F7899-1C96-403D-90F8-A90EAEBFD3CE}" type="pres">
      <dgm:prSet presAssocID="{21F6B3E3-3792-47C6-96E9-2D352DDA0B5E}" presName="parentText" presStyleLbl="node1" presStyleIdx="0" presStyleCnt="5" custLinFactNeighborX="-6250" custLinFactNeighborY="6715">
        <dgm:presLayoutVars>
          <dgm:chMax val="0"/>
          <dgm:bulletEnabled val="1"/>
        </dgm:presLayoutVars>
      </dgm:prSet>
      <dgm:spPr/>
    </dgm:pt>
    <dgm:pt modelId="{84E67FC0-091D-40D5-A821-8962560E5E4A}" type="pres">
      <dgm:prSet presAssocID="{21F6B3E3-3792-47C6-96E9-2D352DDA0B5E}" presName="negativeSpace" presStyleCnt="0"/>
      <dgm:spPr/>
    </dgm:pt>
    <dgm:pt modelId="{E283DE08-100B-4CE4-AF6E-1BF70FC4DCC8}" type="pres">
      <dgm:prSet presAssocID="{21F6B3E3-3792-47C6-96E9-2D352DDA0B5E}" presName="childText" presStyleLbl="conFgAcc1" presStyleIdx="0" presStyleCnt="5">
        <dgm:presLayoutVars>
          <dgm:bulletEnabled val="1"/>
        </dgm:presLayoutVars>
      </dgm:prSet>
      <dgm:spPr/>
    </dgm:pt>
    <dgm:pt modelId="{8BFA8614-2A68-41E8-826B-45266CB86427}" type="pres">
      <dgm:prSet presAssocID="{85A2F8D8-B7FB-4550-A5F1-398E9A78396E}" presName="spaceBetweenRectangles" presStyleCnt="0"/>
      <dgm:spPr/>
    </dgm:pt>
    <dgm:pt modelId="{B6B30359-3515-45CD-82FB-AE7041BF05BD}" type="pres">
      <dgm:prSet presAssocID="{86B6E330-46DC-4DA0-948C-EBCBD9809425}" presName="parentLin" presStyleCnt="0"/>
      <dgm:spPr/>
    </dgm:pt>
    <dgm:pt modelId="{48A4DB24-B9F5-45D0-B6D3-1B6ADDEFE64A}" type="pres">
      <dgm:prSet presAssocID="{86B6E330-46DC-4DA0-948C-EBCBD9809425}" presName="parentLeftMargin" presStyleLbl="node1" presStyleIdx="0" presStyleCnt="5"/>
      <dgm:spPr/>
    </dgm:pt>
    <dgm:pt modelId="{AA4BA68E-5AFA-4B1F-A3B1-AE7567A12C9F}" type="pres">
      <dgm:prSet presAssocID="{86B6E330-46DC-4DA0-948C-EBCBD9809425}" presName="parentText" presStyleLbl="node1" presStyleIdx="1" presStyleCnt="5" custLinFactNeighborX="-6250" custLinFactNeighborY="6715">
        <dgm:presLayoutVars>
          <dgm:chMax val="0"/>
          <dgm:bulletEnabled val="1"/>
        </dgm:presLayoutVars>
      </dgm:prSet>
      <dgm:spPr/>
    </dgm:pt>
    <dgm:pt modelId="{3A5D092B-44AA-45EC-B886-88079EEC78D8}" type="pres">
      <dgm:prSet presAssocID="{86B6E330-46DC-4DA0-948C-EBCBD9809425}" presName="negativeSpace" presStyleCnt="0"/>
      <dgm:spPr/>
    </dgm:pt>
    <dgm:pt modelId="{03902418-02F8-4C7F-9B5C-35192184EA55}" type="pres">
      <dgm:prSet presAssocID="{86B6E330-46DC-4DA0-948C-EBCBD9809425}" presName="childText" presStyleLbl="conFgAcc1" presStyleIdx="1" presStyleCnt="5" custLinFactNeighborX="870">
        <dgm:presLayoutVars>
          <dgm:bulletEnabled val="1"/>
        </dgm:presLayoutVars>
      </dgm:prSet>
      <dgm:spPr/>
    </dgm:pt>
    <dgm:pt modelId="{34943D69-2030-480E-B6DF-F37CECF427F2}" type="pres">
      <dgm:prSet presAssocID="{63A0D4A2-0226-47F5-A6D9-DD7FCF56E6A2}" presName="spaceBetweenRectangles" presStyleCnt="0"/>
      <dgm:spPr/>
    </dgm:pt>
    <dgm:pt modelId="{56C73E36-F690-4D32-8E42-DAF0A3475EAE}" type="pres">
      <dgm:prSet presAssocID="{4A8C5DE1-224B-488B-9862-FF13B8D49E46}" presName="parentLin" presStyleCnt="0"/>
      <dgm:spPr/>
    </dgm:pt>
    <dgm:pt modelId="{441A40A2-FE9E-4FF7-B3FF-3BAF72A616A6}" type="pres">
      <dgm:prSet presAssocID="{4A8C5DE1-224B-488B-9862-FF13B8D49E46}" presName="parentLeftMargin" presStyleLbl="node1" presStyleIdx="1" presStyleCnt="5"/>
      <dgm:spPr/>
    </dgm:pt>
    <dgm:pt modelId="{4601975C-BD3D-4FBE-A191-9D6506CA05F3}" type="pres">
      <dgm:prSet presAssocID="{4A8C5DE1-224B-488B-9862-FF13B8D49E46}" presName="parentText" presStyleLbl="node1" presStyleIdx="2" presStyleCnt="5">
        <dgm:presLayoutVars>
          <dgm:chMax val="0"/>
          <dgm:bulletEnabled val="1"/>
        </dgm:presLayoutVars>
      </dgm:prSet>
      <dgm:spPr/>
    </dgm:pt>
    <dgm:pt modelId="{6BFFD38E-CC23-4103-BAA1-D3AEF2D5EE0D}" type="pres">
      <dgm:prSet presAssocID="{4A8C5DE1-224B-488B-9862-FF13B8D49E46}" presName="negativeSpace" presStyleCnt="0"/>
      <dgm:spPr/>
    </dgm:pt>
    <dgm:pt modelId="{A59A1C5D-9F23-4A60-B73A-DC3FAEA85B2A}" type="pres">
      <dgm:prSet presAssocID="{4A8C5DE1-224B-488B-9862-FF13B8D49E46}" presName="childText" presStyleLbl="conFgAcc1" presStyleIdx="2" presStyleCnt="5">
        <dgm:presLayoutVars>
          <dgm:bulletEnabled val="1"/>
        </dgm:presLayoutVars>
      </dgm:prSet>
      <dgm:spPr/>
    </dgm:pt>
    <dgm:pt modelId="{692A018D-5589-4B25-9C54-4624F982E0E0}" type="pres">
      <dgm:prSet presAssocID="{DDF18073-837A-44D0-8DF1-249F5D1EDC38}" presName="spaceBetweenRectangles" presStyleCnt="0"/>
      <dgm:spPr/>
    </dgm:pt>
    <dgm:pt modelId="{F6E0894A-B5F6-44E7-BEF6-774A394F0DFF}" type="pres">
      <dgm:prSet presAssocID="{3BBAAE2E-2183-4169-A1B6-F2EF5AD97D37}" presName="parentLin" presStyleCnt="0"/>
      <dgm:spPr/>
    </dgm:pt>
    <dgm:pt modelId="{2A667E2F-D8A8-4A3B-BE7E-C476933B572E}" type="pres">
      <dgm:prSet presAssocID="{3BBAAE2E-2183-4169-A1B6-F2EF5AD97D37}" presName="parentLeftMargin" presStyleLbl="node1" presStyleIdx="2" presStyleCnt="5"/>
      <dgm:spPr/>
    </dgm:pt>
    <dgm:pt modelId="{82FD4A7A-D422-4104-83BE-B99F7B568594}" type="pres">
      <dgm:prSet presAssocID="{3BBAAE2E-2183-4169-A1B6-F2EF5AD97D37}" presName="parentText" presStyleLbl="node1" presStyleIdx="3" presStyleCnt="5">
        <dgm:presLayoutVars>
          <dgm:chMax val="0"/>
          <dgm:bulletEnabled val="1"/>
        </dgm:presLayoutVars>
      </dgm:prSet>
      <dgm:spPr/>
    </dgm:pt>
    <dgm:pt modelId="{121C9F48-7CB2-44B9-B67E-26C93FBB8242}" type="pres">
      <dgm:prSet presAssocID="{3BBAAE2E-2183-4169-A1B6-F2EF5AD97D37}" presName="negativeSpace" presStyleCnt="0"/>
      <dgm:spPr/>
    </dgm:pt>
    <dgm:pt modelId="{22D090BD-ED85-467D-BCE5-C0A011413CB0}" type="pres">
      <dgm:prSet presAssocID="{3BBAAE2E-2183-4169-A1B6-F2EF5AD97D37}" presName="childText" presStyleLbl="conFgAcc1" presStyleIdx="3" presStyleCnt="5">
        <dgm:presLayoutVars>
          <dgm:bulletEnabled val="1"/>
        </dgm:presLayoutVars>
      </dgm:prSet>
      <dgm:spPr/>
    </dgm:pt>
    <dgm:pt modelId="{447BA18A-1F58-41F1-A473-E210565F1C8C}" type="pres">
      <dgm:prSet presAssocID="{1AE928B7-8A98-4803-8D7B-8A9E409AB1F3}" presName="spaceBetweenRectangles" presStyleCnt="0"/>
      <dgm:spPr/>
    </dgm:pt>
    <dgm:pt modelId="{EB36A655-A9CD-4A09-BB93-298AF6ED741D}" type="pres">
      <dgm:prSet presAssocID="{C866AA20-CE38-42F5-B0DE-2AF71A5A4363}" presName="parentLin" presStyleCnt="0"/>
      <dgm:spPr/>
    </dgm:pt>
    <dgm:pt modelId="{A700F3B5-DEBD-4D89-8AE0-0CE17263C548}" type="pres">
      <dgm:prSet presAssocID="{C866AA20-CE38-42F5-B0DE-2AF71A5A4363}" presName="parentLeftMargin" presStyleLbl="node1" presStyleIdx="3" presStyleCnt="5"/>
      <dgm:spPr/>
    </dgm:pt>
    <dgm:pt modelId="{DFDDBDC4-AC21-4540-BFDD-15DF84E732A2}" type="pres">
      <dgm:prSet presAssocID="{C866AA20-CE38-42F5-B0DE-2AF71A5A4363}" presName="parentText" presStyleLbl="node1" presStyleIdx="4" presStyleCnt="5">
        <dgm:presLayoutVars>
          <dgm:chMax val="0"/>
          <dgm:bulletEnabled val="1"/>
        </dgm:presLayoutVars>
      </dgm:prSet>
      <dgm:spPr/>
    </dgm:pt>
    <dgm:pt modelId="{3759111D-ADFC-468D-8452-49D798B275E6}" type="pres">
      <dgm:prSet presAssocID="{C866AA20-CE38-42F5-B0DE-2AF71A5A4363}" presName="negativeSpace" presStyleCnt="0"/>
      <dgm:spPr/>
    </dgm:pt>
    <dgm:pt modelId="{E85A3B06-4087-4324-8E12-67849EDC7B80}" type="pres">
      <dgm:prSet presAssocID="{C866AA20-CE38-42F5-B0DE-2AF71A5A4363}" presName="childText" presStyleLbl="conFgAcc1" presStyleIdx="4" presStyleCnt="5">
        <dgm:presLayoutVars>
          <dgm:bulletEnabled val="1"/>
        </dgm:presLayoutVars>
      </dgm:prSet>
      <dgm:spPr/>
    </dgm:pt>
  </dgm:ptLst>
  <dgm:cxnLst>
    <dgm:cxn modelId="{00650E24-B17F-4D24-BBDA-67826BFCF931}" srcId="{E2FD3581-7B2A-4F65-BCD8-ADB16199B3D0}" destId="{3BBAAE2E-2183-4169-A1B6-F2EF5AD97D37}" srcOrd="3" destOrd="0" parTransId="{4053F23D-09C3-4F0C-AC21-031CAA3CC9DA}" sibTransId="{1AE928B7-8A98-4803-8D7B-8A9E409AB1F3}"/>
    <dgm:cxn modelId="{6F5BB334-6CD9-422D-B5C7-4C0196D70679}" type="presOf" srcId="{3BBAAE2E-2183-4169-A1B6-F2EF5AD97D37}" destId="{82FD4A7A-D422-4104-83BE-B99F7B568594}" srcOrd="1" destOrd="0" presId="urn:microsoft.com/office/officeart/2005/8/layout/list1"/>
    <dgm:cxn modelId="{44D18E37-7306-4AA5-9C6F-27D839B72429}" srcId="{E2FD3581-7B2A-4F65-BCD8-ADB16199B3D0}" destId="{4A8C5DE1-224B-488B-9862-FF13B8D49E46}" srcOrd="2" destOrd="0" parTransId="{8199B79C-F3A2-477F-AE9C-7FDAF986A89D}" sibTransId="{DDF18073-837A-44D0-8DF1-249F5D1EDC38}"/>
    <dgm:cxn modelId="{550A7B61-761A-47E5-A33E-9D7F7A92D943}" type="presOf" srcId="{C866AA20-CE38-42F5-B0DE-2AF71A5A4363}" destId="{A700F3B5-DEBD-4D89-8AE0-0CE17263C548}" srcOrd="0" destOrd="0" presId="urn:microsoft.com/office/officeart/2005/8/layout/list1"/>
    <dgm:cxn modelId="{6DE00C47-CCA0-412B-BDDA-F6202349DADB}" type="presOf" srcId="{21F6B3E3-3792-47C6-96E9-2D352DDA0B5E}" destId="{FD6F7899-1C96-403D-90F8-A90EAEBFD3CE}" srcOrd="1" destOrd="0" presId="urn:microsoft.com/office/officeart/2005/8/layout/list1"/>
    <dgm:cxn modelId="{16199D48-D3E1-49C1-B913-BFA99BCB694B}" type="presOf" srcId="{E2FD3581-7B2A-4F65-BCD8-ADB16199B3D0}" destId="{39CE27DF-126A-4A8E-B5C3-A7580FE79ED9}" srcOrd="0" destOrd="0" presId="urn:microsoft.com/office/officeart/2005/8/layout/list1"/>
    <dgm:cxn modelId="{27B0E46D-FB82-4817-ABE7-EF5CE26CCF67}" type="presOf" srcId="{21F6B3E3-3792-47C6-96E9-2D352DDA0B5E}" destId="{83B473CC-FF49-4E12-8249-030F1001B53D}" srcOrd="0" destOrd="0" presId="urn:microsoft.com/office/officeart/2005/8/layout/list1"/>
    <dgm:cxn modelId="{255D9386-2345-40ED-9F18-3E0520B54221}" type="presOf" srcId="{86B6E330-46DC-4DA0-948C-EBCBD9809425}" destId="{48A4DB24-B9F5-45D0-B6D3-1B6ADDEFE64A}" srcOrd="0" destOrd="0" presId="urn:microsoft.com/office/officeart/2005/8/layout/list1"/>
    <dgm:cxn modelId="{F645EA88-4FE8-44AB-96AB-B9F867CDB03B}" type="presOf" srcId="{86B6E330-46DC-4DA0-948C-EBCBD9809425}" destId="{AA4BA68E-5AFA-4B1F-A3B1-AE7567A12C9F}" srcOrd="1" destOrd="0" presId="urn:microsoft.com/office/officeart/2005/8/layout/list1"/>
    <dgm:cxn modelId="{E1B1D396-1B0D-487E-B014-55F4EABA368C}" type="presOf" srcId="{4A8C5DE1-224B-488B-9862-FF13B8D49E46}" destId="{4601975C-BD3D-4FBE-A191-9D6506CA05F3}" srcOrd="1" destOrd="0" presId="urn:microsoft.com/office/officeart/2005/8/layout/list1"/>
    <dgm:cxn modelId="{E7DFB0A0-5893-4C70-8312-987900ED5270}" srcId="{E2FD3581-7B2A-4F65-BCD8-ADB16199B3D0}" destId="{C866AA20-CE38-42F5-B0DE-2AF71A5A4363}" srcOrd="4" destOrd="0" parTransId="{79FDA96C-F414-40F1-98C0-2729E88E3E83}" sibTransId="{A7C20A9A-3D93-4D81-B859-35ACF730730B}"/>
    <dgm:cxn modelId="{3A1592AA-19E8-4DC6-9EF5-26B0BDA0E302}" type="presOf" srcId="{3BBAAE2E-2183-4169-A1B6-F2EF5AD97D37}" destId="{2A667E2F-D8A8-4A3B-BE7E-C476933B572E}" srcOrd="0" destOrd="0" presId="urn:microsoft.com/office/officeart/2005/8/layout/list1"/>
    <dgm:cxn modelId="{932296B1-1B7F-4967-81BF-93E090B7B3CB}" srcId="{E2FD3581-7B2A-4F65-BCD8-ADB16199B3D0}" destId="{21F6B3E3-3792-47C6-96E9-2D352DDA0B5E}" srcOrd="0" destOrd="0" parTransId="{7FB9243B-1E12-4F03-8563-6F11EDF354D6}" sibTransId="{85A2F8D8-B7FB-4550-A5F1-398E9A78396E}"/>
    <dgm:cxn modelId="{14F52EC0-A884-44FD-95C8-187D5DD4D300}" type="presOf" srcId="{4A8C5DE1-224B-488B-9862-FF13B8D49E46}" destId="{441A40A2-FE9E-4FF7-B3FF-3BAF72A616A6}" srcOrd="0" destOrd="0" presId="urn:microsoft.com/office/officeart/2005/8/layout/list1"/>
    <dgm:cxn modelId="{C6B369CD-13DA-41CD-BAFA-663113C9799B}" srcId="{E2FD3581-7B2A-4F65-BCD8-ADB16199B3D0}" destId="{86B6E330-46DC-4DA0-948C-EBCBD9809425}" srcOrd="1" destOrd="0" parTransId="{9A7BA8E3-DA86-40EC-A71B-47C4A5F65412}" sibTransId="{63A0D4A2-0226-47F5-A6D9-DD7FCF56E6A2}"/>
    <dgm:cxn modelId="{C6249AE3-D56E-41AE-AC49-8EC359C5B48C}" type="presOf" srcId="{C866AA20-CE38-42F5-B0DE-2AF71A5A4363}" destId="{DFDDBDC4-AC21-4540-BFDD-15DF84E732A2}" srcOrd="1" destOrd="0" presId="urn:microsoft.com/office/officeart/2005/8/layout/list1"/>
    <dgm:cxn modelId="{C5398669-E9CF-4A2D-A739-D188DCCFB2B0}" type="presParOf" srcId="{39CE27DF-126A-4A8E-B5C3-A7580FE79ED9}" destId="{A072A8D5-1615-4890-AAB9-FB3B453B3279}" srcOrd="0" destOrd="0" presId="urn:microsoft.com/office/officeart/2005/8/layout/list1"/>
    <dgm:cxn modelId="{D8CFEB62-8FBC-4EC7-BC94-F53EA1C176C7}" type="presParOf" srcId="{A072A8D5-1615-4890-AAB9-FB3B453B3279}" destId="{83B473CC-FF49-4E12-8249-030F1001B53D}" srcOrd="0" destOrd="0" presId="urn:microsoft.com/office/officeart/2005/8/layout/list1"/>
    <dgm:cxn modelId="{0F66EF49-E392-496A-B224-CDC2E98911E4}" type="presParOf" srcId="{A072A8D5-1615-4890-AAB9-FB3B453B3279}" destId="{FD6F7899-1C96-403D-90F8-A90EAEBFD3CE}" srcOrd="1" destOrd="0" presId="urn:microsoft.com/office/officeart/2005/8/layout/list1"/>
    <dgm:cxn modelId="{1D9964A2-D839-4969-BC5B-93A6E5D3BF7E}" type="presParOf" srcId="{39CE27DF-126A-4A8E-B5C3-A7580FE79ED9}" destId="{84E67FC0-091D-40D5-A821-8962560E5E4A}" srcOrd="1" destOrd="0" presId="urn:microsoft.com/office/officeart/2005/8/layout/list1"/>
    <dgm:cxn modelId="{2AC33CCF-56B8-4AE2-A4BE-DDB894E4E274}" type="presParOf" srcId="{39CE27DF-126A-4A8E-B5C3-A7580FE79ED9}" destId="{E283DE08-100B-4CE4-AF6E-1BF70FC4DCC8}" srcOrd="2" destOrd="0" presId="urn:microsoft.com/office/officeart/2005/8/layout/list1"/>
    <dgm:cxn modelId="{72B8C823-E997-44E3-8F86-1BA32D00982E}" type="presParOf" srcId="{39CE27DF-126A-4A8E-B5C3-A7580FE79ED9}" destId="{8BFA8614-2A68-41E8-826B-45266CB86427}" srcOrd="3" destOrd="0" presId="urn:microsoft.com/office/officeart/2005/8/layout/list1"/>
    <dgm:cxn modelId="{97446763-326A-4715-8A82-0BEFA17596D7}" type="presParOf" srcId="{39CE27DF-126A-4A8E-B5C3-A7580FE79ED9}" destId="{B6B30359-3515-45CD-82FB-AE7041BF05BD}" srcOrd="4" destOrd="0" presId="urn:microsoft.com/office/officeart/2005/8/layout/list1"/>
    <dgm:cxn modelId="{0D05A391-3C06-4DCA-9A71-94DF9528C048}" type="presParOf" srcId="{B6B30359-3515-45CD-82FB-AE7041BF05BD}" destId="{48A4DB24-B9F5-45D0-B6D3-1B6ADDEFE64A}" srcOrd="0" destOrd="0" presId="urn:microsoft.com/office/officeart/2005/8/layout/list1"/>
    <dgm:cxn modelId="{BEE85F9E-ED78-4DE8-A6DC-D017315E69A0}" type="presParOf" srcId="{B6B30359-3515-45CD-82FB-AE7041BF05BD}" destId="{AA4BA68E-5AFA-4B1F-A3B1-AE7567A12C9F}" srcOrd="1" destOrd="0" presId="urn:microsoft.com/office/officeart/2005/8/layout/list1"/>
    <dgm:cxn modelId="{8A7EB096-DBFB-4AD9-A713-1F2332DD06D2}" type="presParOf" srcId="{39CE27DF-126A-4A8E-B5C3-A7580FE79ED9}" destId="{3A5D092B-44AA-45EC-B886-88079EEC78D8}" srcOrd="5" destOrd="0" presId="urn:microsoft.com/office/officeart/2005/8/layout/list1"/>
    <dgm:cxn modelId="{523CF7F2-96AB-4CD9-B621-E64B5BFD62EA}" type="presParOf" srcId="{39CE27DF-126A-4A8E-B5C3-A7580FE79ED9}" destId="{03902418-02F8-4C7F-9B5C-35192184EA55}" srcOrd="6" destOrd="0" presId="urn:microsoft.com/office/officeart/2005/8/layout/list1"/>
    <dgm:cxn modelId="{366F29DF-E878-4216-B042-0A60BA2FBF88}" type="presParOf" srcId="{39CE27DF-126A-4A8E-B5C3-A7580FE79ED9}" destId="{34943D69-2030-480E-B6DF-F37CECF427F2}" srcOrd="7" destOrd="0" presId="urn:microsoft.com/office/officeart/2005/8/layout/list1"/>
    <dgm:cxn modelId="{49226BD9-153C-40BA-920B-3E37E35E6A5F}" type="presParOf" srcId="{39CE27DF-126A-4A8E-B5C3-A7580FE79ED9}" destId="{56C73E36-F690-4D32-8E42-DAF0A3475EAE}" srcOrd="8" destOrd="0" presId="urn:microsoft.com/office/officeart/2005/8/layout/list1"/>
    <dgm:cxn modelId="{4F3FDD3D-2091-498A-80AD-5F899D4C2470}" type="presParOf" srcId="{56C73E36-F690-4D32-8E42-DAF0A3475EAE}" destId="{441A40A2-FE9E-4FF7-B3FF-3BAF72A616A6}" srcOrd="0" destOrd="0" presId="urn:microsoft.com/office/officeart/2005/8/layout/list1"/>
    <dgm:cxn modelId="{58A44BCB-8D71-4EB0-BC5C-8B08D08B3097}" type="presParOf" srcId="{56C73E36-F690-4D32-8E42-DAF0A3475EAE}" destId="{4601975C-BD3D-4FBE-A191-9D6506CA05F3}" srcOrd="1" destOrd="0" presId="urn:microsoft.com/office/officeart/2005/8/layout/list1"/>
    <dgm:cxn modelId="{5F8B4AD8-C220-4A48-878A-F2C59EB08334}" type="presParOf" srcId="{39CE27DF-126A-4A8E-B5C3-A7580FE79ED9}" destId="{6BFFD38E-CC23-4103-BAA1-D3AEF2D5EE0D}" srcOrd="9" destOrd="0" presId="urn:microsoft.com/office/officeart/2005/8/layout/list1"/>
    <dgm:cxn modelId="{46691789-F8CE-49F5-B1A9-083F00FE7426}" type="presParOf" srcId="{39CE27DF-126A-4A8E-B5C3-A7580FE79ED9}" destId="{A59A1C5D-9F23-4A60-B73A-DC3FAEA85B2A}" srcOrd="10" destOrd="0" presId="urn:microsoft.com/office/officeart/2005/8/layout/list1"/>
    <dgm:cxn modelId="{47C928BE-3B43-4AF5-BDD9-C3A50B57F774}" type="presParOf" srcId="{39CE27DF-126A-4A8E-B5C3-A7580FE79ED9}" destId="{692A018D-5589-4B25-9C54-4624F982E0E0}" srcOrd="11" destOrd="0" presId="urn:microsoft.com/office/officeart/2005/8/layout/list1"/>
    <dgm:cxn modelId="{A7B39B14-47AE-45BB-83D0-5919A48252E9}" type="presParOf" srcId="{39CE27DF-126A-4A8E-B5C3-A7580FE79ED9}" destId="{F6E0894A-B5F6-44E7-BEF6-774A394F0DFF}" srcOrd="12" destOrd="0" presId="urn:microsoft.com/office/officeart/2005/8/layout/list1"/>
    <dgm:cxn modelId="{EDF0A528-5A1E-49E9-BCE5-B4B20F1538D2}" type="presParOf" srcId="{F6E0894A-B5F6-44E7-BEF6-774A394F0DFF}" destId="{2A667E2F-D8A8-4A3B-BE7E-C476933B572E}" srcOrd="0" destOrd="0" presId="urn:microsoft.com/office/officeart/2005/8/layout/list1"/>
    <dgm:cxn modelId="{20B5F0E5-85BC-41C7-82D4-D2A59D38FFA4}" type="presParOf" srcId="{F6E0894A-B5F6-44E7-BEF6-774A394F0DFF}" destId="{82FD4A7A-D422-4104-83BE-B99F7B568594}" srcOrd="1" destOrd="0" presId="urn:microsoft.com/office/officeart/2005/8/layout/list1"/>
    <dgm:cxn modelId="{B593701A-B9D7-4F82-A909-1CCC7B4B978E}" type="presParOf" srcId="{39CE27DF-126A-4A8E-B5C3-A7580FE79ED9}" destId="{121C9F48-7CB2-44B9-B67E-26C93FBB8242}" srcOrd="13" destOrd="0" presId="urn:microsoft.com/office/officeart/2005/8/layout/list1"/>
    <dgm:cxn modelId="{0CF4EF4E-EE7A-4D6F-A983-BBD93BD05CEC}" type="presParOf" srcId="{39CE27DF-126A-4A8E-B5C3-A7580FE79ED9}" destId="{22D090BD-ED85-467D-BCE5-C0A011413CB0}" srcOrd="14" destOrd="0" presId="urn:microsoft.com/office/officeart/2005/8/layout/list1"/>
    <dgm:cxn modelId="{4E668326-4064-46EF-A4F6-FF9033D11E39}" type="presParOf" srcId="{39CE27DF-126A-4A8E-B5C3-A7580FE79ED9}" destId="{447BA18A-1F58-41F1-A473-E210565F1C8C}" srcOrd="15" destOrd="0" presId="urn:microsoft.com/office/officeart/2005/8/layout/list1"/>
    <dgm:cxn modelId="{66B7D2D4-BF68-48BD-B0A2-F07FDA6CD119}" type="presParOf" srcId="{39CE27DF-126A-4A8E-B5C3-A7580FE79ED9}" destId="{EB36A655-A9CD-4A09-BB93-298AF6ED741D}" srcOrd="16" destOrd="0" presId="urn:microsoft.com/office/officeart/2005/8/layout/list1"/>
    <dgm:cxn modelId="{43A2A6DD-0E68-4E65-A6AC-95E296917723}" type="presParOf" srcId="{EB36A655-A9CD-4A09-BB93-298AF6ED741D}" destId="{A700F3B5-DEBD-4D89-8AE0-0CE17263C548}" srcOrd="0" destOrd="0" presId="urn:microsoft.com/office/officeart/2005/8/layout/list1"/>
    <dgm:cxn modelId="{65371D83-6979-4515-AA14-35DB78C86C58}" type="presParOf" srcId="{EB36A655-A9CD-4A09-BB93-298AF6ED741D}" destId="{DFDDBDC4-AC21-4540-BFDD-15DF84E732A2}" srcOrd="1" destOrd="0" presId="urn:microsoft.com/office/officeart/2005/8/layout/list1"/>
    <dgm:cxn modelId="{3A0C2235-F362-4565-A7A3-8F802E4A6101}" type="presParOf" srcId="{39CE27DF-126A-4A8E-B5C3-A7580FE79ED9}" destId="{3759111D-ADFC-468D-8452-49D798B275E6}" srcOrd="17" destOrd="0" presId="urn:microsoft.com/office/officeart/2005/8/layout/list1"/>
    <dgm:cxn modelId="{5428B15A-7CEF-4432-A14A-9CACD92EE061}" type="presParOf" srcId="{39CE27DF-126A-4A8E-B5C3-A7580FE79ED9}" destId="{E85A3B06-4087-4324-8E12-67849EDC7B8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EF59C4-BC79-4A0F-86CB-D6F4217E7C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3F88315-9EA7-4256-85AC-6DAD9121E74B}">
      <dgm:prSet phldrT="[Text]" custT="1"/>
      <dgm:spPr>
        <a:xfrm>
          <a:off x="138112" y="176623"/>
          <a:ext cx="1243012" cy="78931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r>
            <a:rPr lang="en-US" sz="1400">
              <a:solidFill>
                <a:sysClr val="windowText" lastClr="000000"/>
              </a:solidFill>
              <a:latin typeface="Century Gothic" panose="020B0502020202020204" pitchFamily="34" charset="0"/>
              <a:ea typeface="+mn-ea"/>
              <a:cs typeface="+mn-cs"/>
            </a:rPr>
            <a:t>Hot Spot</a:t>
          </a:r>
        </a:p>
        <a:p>
          <a:pPr algn="ctr"/>
          <a:r>
            <a:rPr lang="en-US" sz="1400">
              <a:solidFill>
                <a:sysClr val="windowText" lastClr="000000"/>
              </a:solidFill>
              <a:latin typeface="Century Gothic" panose="020B0502020202020204" pitchFamily="34" charset="0"/>
              <a:ea typeface="+mn-ea"/>
              <a:cs typeface="+mn-cs"/>
            </a:rPr>
            <a:t>(50%)</a:t>
          </a:r>
        </a:p>
      </dgm:t>
    </dgm:pt>
    <dgm:pt modelId="{929AD082-9ED4-4515-999F-23E3D3732022}" type="parTrans" cxnId="{74F55F6B-D453-475F-8543-0F5E8466350F}">
      <dgm:prSet/>
      <dgm:spPr/>
      <dgm:t>
        <a:bodyPr/>
        <a:lstStyle/>
        <a:p>
          <a:pPr algn="ctr"/>
          <a:endParaRPr lang="en-US">
            <a:solidFill>
              <a:sysClr val="windowText" lastClr="000000"/>
            </a:solidFill>
            <a:latin typeface="Century Gothic" panose="020B0502020202020204" pitchFamily="34" charset="0"/>
          </a:endParaRPr>
        </a:p>
      </dgm:t>
    </dgm:pt>
    <dgm:pt modelId="{5F4A6408-A30A-4750-B473-5D5C78B0812F}" type="sibTrans" cxnId="{74F55F6B-D453-475F-8543-0F5E8466350F}">
      <dgm:prSet/>
      <dgm:spPr/>
      <dgm:t>
        <a:bodyPr/>
        <a:lstStyle/>
        <a:p>
          <a:pPr algn="ctr"/>
          <a:endParaRPr lang="en-US">
            <a:solidFill>
              <a:sysClr val="windowText" lastClr="000000"/>
            </a:solidFill>
            <a:latin typeface="Century Gothic" panose="020B0502020202020204" pitchFamily="34" charset="0"/>
          </a:endParaRPr>
        </a:p>
      </dgm:t>
    </dgm:pt>
    <dgm:pt modelId="{50150A52-DAC7-4AB5-A8EA-F8E06EC47194}">
      <dgm:prSet phldrT="[Text]" custT="1"/>
      <dgm:spPr>
        <a:xfrm>
          <a:off x="1685926" y="186150"/>
          <a:ext cx="1243012" cy="78931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r>
            <a:rPr lang="en-US" sz="1400">
              <a:solidFill>
                <a:sysClr val="windowText" lastClr="000000"/>
              </a:solidFill>
              <a:latin typeface="Century Gothic" panose="020B0502020202020204" pitchFamily="34" charset="0"/>
              <a:ea typeface="+mn-ea"/>
              <a:cs typeface="+mn-cs"/>
            </a:rPr>
            <a:t>Systemic</a:t>
          </a:r>
        </a:p>
        <a:p>
          <a:pPr algn="ctr"/>
          <a:r>
            <a:rPr lang="en-US" sz="1400">
              <a:solidFill>
                <a:sysClr val="windowText" lastClr="000000"/>
              </a:solidFill>
              <a:latin typeface="Century Gothic" panose="020B0502020202020204" pitchFamily="34" charset="0"/>
              <a:ea typeface="+mn-ea"/>
              <a:cs typeface="+mn-cs"/>
            </a:rPr>
            <a:t>(50%)</a:t>
          </a:r>
        </a:p>
      </dgm:t>
    </dgm:pt>
    <dgm:pt modelId="{821174E8-10D6-47D4-8F20-147E639EAB6A}" type="parTrans" cxnId="{BBBB0945-8993-4F1E-9E0B-988BD736C536}">
      <dgm:prSet/>
      <dgm:spPr/>
      <dgm:t>
        <a:bodyPr/>
        <a:lstStyle/>
        <a:p>
          <a:pPr algn="ctr"/>
          <a:endParaRPr lang="en-US">
            <a:solidFill>
              <a:sysClr val="windowText" lastClr="000000"/>
            </a:solidFill>
            <a:latin typeface="Century Gothic" panose="020B0502020202020204" pitchFamily="34" charset="0"/>
          </a:endParaRPr>
        </a:p>
      </dgm:t>
    </dgm:pt>
    <dgm:pt modelId="{806FD5C8-DC24-49FD-9F28-C92760D55A0A}" type="sibTrans" cxnId="{BBBB0945-8993-4F1E-9E0B-988BD736C536}">
      <dgm:prSet/>
      <dgm:spPr/>
      <dgm:t>
        <a:bodyPr/>
        <a:lstStyle/>
        <a:p>
          <a:pPr algn="ctr"/>
          <a:endParaRPr lang="en-US">
            <a:solidFill>
              <a:sysClr val="windowText" lastClr="000000"/>
            </a:solidFill>
            <a:latin typeface="Century Gothic" panose="020B0502020202020204" pitchFamily="34" charset="0"/>
          </a:endParaRPr>
        </a:p>
      </dgm:t>
    </dgm:pt>
    <dgm:pt modelId="{82E00150-5276-4FAD-8746-17EBB4919250}">
      <dgm:prSet phldrT="[Text]" custT="1"/>
      <dgm:spPr>
        <a:xfrm>
          <a:off x="138112" y="1327445"/>
          <a:ext cx="1243012" cy="78931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r>
            <a:rPr lang="en-US" sz="1100">
              <a:solidFill>
                <a:sysClr val="windowText" lastClr="000000"/>
              </a:solidFill>
              <a:latin typeface="Century Gothic" panose="020B0502020202020204" pitchFamily="34" charset="0"/>
              <a:ea typeface="+mn-ea"/>
              <a:cs typeface="+mn-cs"/>
            </a:rPr>
            <a:t>Roadway Departure</a:t>
          </a:r>
        </a:p>
        <a:p>
          <a:pPr algn="ctr"/>
          <a:r>
            <a:rPr lang="en-US" sz="1100">
              <a:solidFill>
                <a:sysClr val="windowText" lastClr="000000"/>
              </a:solidFill>
              <a:latin typeface="Century Gothic" panose="020B0502020202020204" pitchFamily="34" charset="0"/>
              <a:ea typeface="+mn-ea"/>
              <a:cs typeface="+mn-cs"/>
            </a:rPr>
            <a:t>(50%)</a:t>
          </a:r>
        </a:p>
      </dgm:t>
    </dgm:pt>
    <dgm:pt modelId="{117A4EC2-08A7-411F-89B7-286C206210DD}" type="parTrans" cxnId="{57737BFF-E8E3-40C0-9981-AE5BD5724CDB}">
      <dgm:prSet/>
      <dgm:spPr>
        <a:xfrm>
          <a:off x="621506" y="844256"/>
          <a:ext cx="1547814" cy="351982"/>
        </a:xfrm>
        <a:noFill/>
        <a:ln w="25400" cap="flat" cmpd="sng" algn="ctr">
          <a:solidFill>
            <a:srgbClr val="4F81BD">
              <a:shade val="60000"/>
              <a:hueOff val="0"/>
              <a:satOff val="0"/>
              <a:lumOff val="0"/>
              <a:alphaOff val="0"/>
            </a:srgbClr>
          </a:solidFill>
          <a:prstDash val="solid"/>
        </a:ln>
        <a:effectLst/>
      </dgm:spPr>
      <dgm:t>
        <a:bodyPr/>
        <a:lstStyle/>
        <a:p>
          <a:pPr algn="ctr"/>
          <a:endParaRPr lang="en-US">
            <a:solidFill>
              <a:sysClr val="windowText" lastClr="000000"/>
            </a:solidFill>
            <a:latin typeface="Century Gothic" panose="020B0502020202020204" pitchFamily="34" charset="0"/>
          </a:endParaRPr>
        </a:p>
      </dgm:t>
    </dgm:pt>
    <dgm:pt modelId="{26156072-D904-4ED2-B878-CD140CFD3A38}" type="sibTrans" cxnId="{57737BFF-E8E3-40C0-9981-AE5BD5724CDB}">
      <dgm:prSet/>
      <dgm:spPr/>
      <dgm:t>
        <a:bodyPr/>
        <a:lstStyle/>
        <a:p>
          <a:pPr algn="ctr"/>
          <a:endParaRPr lang="en-US">
            <a:solidFill>
              <a:sysClr val="windowText" lastClr="000000"/>
            </a:solidFill>
            <a:latin typeface="Century Gothic" panose="020B0502020202020204" pitchFamily="34" charset="0"/>
          </a:endParaRPr>
        </a:p>
      </dgm:t>
    </dgm:pt>
    <dgm:pt modelId="{F82FD81F-EF73-458B-B6D1-7FD1A63D193B}">
      <dgm:prSet phldrT="[Text]" custT="1"/>
      <dgm:spPr>
        <a:xfrm>
          <a:off x="1657349" y="1327445"/>
          <a:ext cx="1243012" cy="78931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r>
            <a:rPr lang="en-US" sz="1100">
              <a:solidFill>
                <a:sysClr val="windowText" lastClr="000000"/>
              </a:solidFill>
              <a:latin typeface="Century Gothic" panose="020B0502020202020204" pitchFamily="34" charset="0"/>
              <a:ea typeface="+mn-ea"/>
              <a:cs typeface="+mn-cs"/>
            </a:rPr>
            <a:t>Intersection</a:t>
          </a:r>
        </a:p>
        <a:p>
          <a:pPr algn="ctr"/>
          <a:r>
            <a:rPr lang="en-US" sz="1100">
              <a:solidFill>
                <a:sysClr val="windowText" lastClr="000000"/>
              </a:solidFill>
              <a:latin typeface="Century Gothic" panose="020B0502020202020204" pitchFamily="34" charset="0"/>
              <a:ea typeface="+mn-ea"/>
              <a:cs typeface="+mn-cs"/>
            </a:rPr>
            <a:t>(36%)</a:t>
          </a:r>
        </a:p>
      </dgm:t>
    </dgm:pt>
    <dgm:pt modelId="{71AFE207-B5D0-43E6-8CC1-20B0D7DE38FA}" type="parTrans" cxnId="{5C3C645B-0D25-4F42-AC52-8E489FA52440}">
      <dgm:prSet/>
      <dgm:spPr>
        <a:xfrm>
          <a:off x="2095023" y="844256"/>
          <a:ext cx="91440" cy="351982"/>
        </a:xfrm>
        <a:noFill/>
        <a:ln w="25400" cap="flat" cmpd="sng" algn="ctr">
          <a:solidFill>
            <a:srgbClr val="4F81BD">
              <a:shade val="60000"/>
              <a:hueOff val="0"/>
              <a:satOff val="0"/>
              <a:lumOff val="0"/>
              <a:alphaOff val="0"/>
            </a:srgbClr>
          </a:solidFill>
          <a:prstDash val="solid"/>
        </a:ln>
        <a:effectLst/>
      </dgm:spPr>
      <dgm:t>
        <a:bodyPr/>
        <a:lstStyle/>
        <a:p>
          <a:pPr algn="ctr"/>
          <a:endParaRPr lang="en-US">
            <a:solidFill>
              <a:sysClr val="windowText" lastClr="000000"/>
            </a:solidFill>
            <a:latin typeface="Century Gothic" panose="020B0502020202020204" pitchFamily="34" charset="0"/>
          </a:endParaRPr>
        </a:p>
      </dgm:t>
    </dgm:pt>
    <dgm:pt modelId="{29674B33-A30E-4107-A546-128DAA4BD3B3}" type="sibTrans" cxnId="{5C3C645B-0D25-4F42-AC52-8E489FA52440}">
      <dgm:prSet/>
      <dgm:spPr/>
      <dgm:t>
        <a:bodyPr/>
        <a:lstStyle/>
        <a:p>
          <a:pPr algn="ctr"/>
          <a:endParaRPr lang="en-US">
            <a:solidFill>
              <a:sysClr val="windowText" lastClr="000000"/>
            </a:solidFill>
            <a:latin typeface="Century Gothic" panose="020B0502020202020204" pitchFamily="34" charset="0"/>
          </a:endParaRPr>
        </a:p>
      </dgm:t>
    </dgm:pt>
    <dgm:pt modelId="{EEC30323-31EE-4D8B-A3C3-AC70A5008836}">
      <dgm:prSet phldrT="[Text]" custT="1"/>
      <dgm:spPr>
        <a:xfrm>
          <a:off x="3176587" y="1327445"/>
          <a:ext cx="1243012" cy="78931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r>
            <a:rPr lang="en-US" sz="1100">
              <a:solidFill>
                <a:sysClr val="windowText" lastClr="000000"/>
              </a:solidFill>
              <a:latin typeface="Century Gothic" panose="020B0502020202020204" pitchFamily="34" charset="0"/>
              <a:ea typeface="+mn-ea"/>
              <a:cs typeface="+mn-cs"/>
            </a:rPr>
            <a:t>Bike/Ped</a:t>
          </a:r>
        </a:p>
        <a:p>
          <a:pPr algn="ctr"/>
          <a:r>
            <a:rPr lang="en-US" sz="1100">
              <a:solidFill>
                <a:sysClr val="windowText" lastClr="000000"/>
              </a:solidFill>
              <a:latin typeface="Century Gothic" panose="020B0502020202020204" pitchFamily="34" charset="0"/>
              <a:ea typeface="+mn-ea"/>
              <a:cs typeface="+mn-cs"/>
            </a:rPr>
            <a:t>(14%)</a:t>
          </a:r>
        </a:p>
      </dgm:t>
    </dgm:pt>
    <dgm:pt modelId="{2FEB9BC4-16CE-41DC-91E3-5FD2993A8B7F}" type="parTrans" cxnId="{91FC3842-6188-4487-BB0D-9866B29A529E}">
      <dgm:prSet/>
      <dgm:spPr>
        <a:xfrm>
          <a:off x="2169320" y="844256"/>
          <a:ext cx="1490660" cy="351982"/>
        </a:xfrm>
        <a:noFill/>
        <a:ln w="25400" cap="flat" cmpd="sng" algn="ctr">
          <a:solidFill>
            <a:srgbClr val="4F81BD">
              <a:shade val="60000"/>
              <a:hueOff val="0"/>
              <a:satOff val="0"/>
              <a:lumOff val="0"/>
              <a:alphaOff val="0"/>
            </a:srgbClr>
          </a:solidFill>
          <a:prstDash val="solid"/>
        </a:ln>
        <a:effectLst/>
      </dgm:spPr>
      <dgm:t>
        <a:bodyPr/>
        <a:lstStyle/>
        <a:p>
          <a:pPr algn="ctr"/>
          <a:endParaRPr lang="en-US">
            <a:solidFill>
              <a:sysClr val="windowText" lastClr="000000"/>
            </a:solidFill>
            <a:latin typeface="Century Gothic" panose="020B0502020202020204" pitchFamily="34" charset="0"/>
          </a:endParaRPr>
        </a:p>
      </dgm:t>
    </dgm:pt>
    <dgm:pt modelId="{4A78D647-091B-4347-B5F0-0E36758DB0B6}" type="sibTrans" cxnId="{91FC3842-6188-4487-BB0D-9866B29A529E}">
      <dgm:prSet/>
      <dgm:spPr/>
      <dgm:t>
        <a:bodyPr/>
        <a:lstStyle/>
        <a:p>
          <a:pPr algn="ctr"/>
          <a:endParaRPr lang="en-US">
            <a:solidFill>
              <a:sysClr val="windowText" lastClr="000000"/>
            </a:solidFill>
            <a:latin typeface="Century Gothic" panose="020B0502020202020204" pitchFamily="34" charset="0"/>
          </a:endParaRPr>
        </a:p>
      </dgm:t>
    </dgm:pt>
    <dgm:pt modelId="{33BB33B3-BD50-44EB-8AB3-40DF9545D8BF}" type="pres">
      <dgm:prSet presAssocID="{38EF59C4-BC79-4A0F-86CB-D6F4217E7C9E}" presName="hierChild1" presStyleCnt="0">
        <dgm:presLayoutVars>
          <dgm:chPref val="1"/>
          <dgm:dir/>
          <dgm:animOne val="branch"/>
          <dgm:animLvl val="lvl"/>
          <dgm:resizeHandles/>
        </dgm:presLayoutVars>
      </dgm:prSet>
      <dgm:spPr/>
    </dgm:pt>
    <dgm:pt modelId="{F9327B6C-D0DA-4E1F-AE4E-C64842D54B40}" type="pres">
      <dgm:prSet presAssocID="{F3F88315-9EA7-4256-85AC-6DAD9121E74B}" presName="hierRoot1" presStyleCnt="0"/>
      <dgm:spPr/>
    </dgm:pt>
    <dgm:pt modelId="{7903D899-C728-470D-AB2D-959AC167AC31}" type="pres">
      <dgm:prSet presAssocID="{F3F88315-9EA7-4256-85AC-6DAD9121E74B}" presName="composite" presStyleCnt="0"/>
      <dgm:spPr/>
    </dgm:pt>
    <dgm:pt modelId="{BC07AACA-F8DE-48A1-A252-FB25F6A2DE00}" type="pres">
      <dgm:prSet presAssocID="{F3F88315-9EA7-4256-85AC-6DAD9121E74B}" presName="background" presStyleLbl="node0" presStyleIdx="0" presStyleCnt="2"/>
      <dgm:spPr>
        <a:xfrm>
          <a:off x="0" y="45416"/>
          <a:ext cx="1243012" cy="78931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08F674A8-D25E-4365-97DC-9887D8F50932}" type="pres">
      <dgm:prSet presAssocID="{F3F88315-9EA7-4256-85AC-6DAD9121E74B}" presName="text" presStyleLbl="fgAcc0" presStyleIdx="0" presStyleCnt="2">
        <dgm:presLayoutVars>
          <dgm:chPref val="3"/>
        </dgm:presLayoutVars>
      </dgm:prSet>
      <dgm:spPr>
        <a:prstGeom prst="roundRect">
          <a:avLst>
            <a:gd name="adj" fmla="val 10000"/>
          </a:avLst>
        </a:prstGeom>
      </dgm:spPr>
    </dgm:pt>
    <dgm:pt modelId="{2F6684F0-00FA-4D6C-9096-8C94DDB89387}" type="pres">
      <dgm:prSet presAssocID="{F3F88315-9EA7-4256-85AC-6DAD9121E74B}" presName="hierChild2" presStyleCnt="0"/>
      <dgm:spPr/>
    </dgm:pt>
    <dgm:pt modelId="{39D05867-1E75-4C65-8D70-5876F05B8128}" type="pres">
      <dgm:prSet presAssocID="{50150A52-DAC7-4AB5-A8EA-F8E06EC47194}" presName="hierRoot1" presStyleCnt="0"/>
      <dgm:spPr/>
    </dgm:pt>
    <dgm:pt modelId="{8C344BC0-E08B-433C-A070-B7ECE188233C}" type="pres">
      <dgm:prSet presAssocID="{50150A52-DAC7-4AB5-A8EA-F8E06EC47194}" presName="composite" presStyleCnt="0"/>
      <dgm:spPr/>
    </dgm:pt>
    <dgm:pt modelId="{657A01CE-32DC-43C0-B782-3EF15C657BB3}" type="pres">
      <dgm:prSet presAssocID="{50150A52-DAC7-4AB5-A8EA-F8E06EC47194}" presName="background" presStyleLbl="node0" presStyleIdx="1" presStyleCnt="2"/>
      <dgm:spPr>
        <a:xfrm>
          <a:off x="1547814" y="54943"/>
          <a:ext cx="1243012" cy="78931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0EFD26A-D5A6-4109-8508-682319F735F0}" type="pres">
      <dgm:prSet presAssocID="{50150A52-DAC7-4AB5-A8EA-F8E06EC47194}" presName="text" presStyleLbl="fgAcc0" presStyleIdx="1" presStyleCnt="2" custLinFactNeighborX="2300" custLinFactNeighborY="-1206">
        <dgm:presLayoutVars>
          <dgm:chPref val="3"/>
        </dgm:presLayoutVars>
      </dgm:prSet>
      <dgm:spPr>
        <a:prstGeom prst="roundRect">
          <a:avLst>
            <a:gd name="adj" fmla="val 10000"/>
          </a:avLst>
        </a:prstGeom>
      </dgm:spPr>
    </dgm:pt>
    <dgm:pt modelId="{819552FA-011D-4971-A4A0-1F3AE79F1F10}" type="pres">
      <dgm:prSet presAssocID="{50150A52-DAC7-4AB5-A8EA-F8E06EC47194}" presName="hierChild2" presStyleCnt="0"/>
      <dgm:spPr/>
    </dgm:pt>
    <dgm:pt modelId="{9E9A9891-5EC7-45B0-BDB1-D3514FA334DF}" type="pres">
      <dgm:prSet presAssocID="{117A4EC2-08A7-411F-89B7-286C206210DD}" presName="Name10" presStyleLbl="parChTrans1D2" presStyleIdx="0" presStyleCnt="3"/>
      <dgm:spPr>
        <a:custGeom>
          <a:avLst/>
          <a:gdLst/>
          <a:ahLst/>
          <a:cxnLst/>
          <a:rect l="0" t="0" r="0" b="0"/>
          <a:pathLst>
            <a:path>
              <a:moveTo>
                <a:pt x="1547814" y="0"/>
              </a:moveTo>
              <a:lnTo>
                <a:pt x="1547814" y="236831"/>
              </a:lnTo>
              <a:lnTo>
                <a:pt x="0" y="236831"/>
              </a:lnTo>
              <a:lnTo>
                <a:pt x="0" y="351982"/>
              </a:lnTo>
            </a:path>
          </a:pathLst>
        </a:custGeom>
      </dgm:spPr>
    </dgm:pt>
    <dgm:pt modelId="{61D5D965-D951-4ECE-AAFA-4F7BDB418F84}" type="pres">
      <dgm:prSet presAssocID="{82E00150-5276-4FAD-8746-17EBB4919250}" presName="hierRoot2" presStyleCnt="0"/>
      <dgm:spPr/>
    </dgm:pt>
    <dgm:pt modelId="{3AF23A79-FD60-4A6D-9AA3-97BDBA6934CE}" type="pres">
      <dgm:prSet presAssocID="{82E00150-5276-4FAD-8746-17EBB4919250}" presName="composite2" presStyleCnt="0"/>
      <dgm:spPr/>
    </dgm:pt>
    <dgm:pt modelId="{FF691209-CC4C-4F6F-A1B8-77EACAADE5A9}" type="pres">
      <dgm:prSet presAssocID="{82E00150-5276-4FAD-8746-17EBB4919250}" presName="background2" presStyleLbl="node2" presStyleIdx="0" presStyleCnt="3"/>
      <dgm:spPr>
        <a:xfrm>
          <a:off x="0" y="1196238"/>
          <a:ext cx="1243012" cy="78931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298AF336-FC5A-44E2-A338-9C0E339F9D6F}" type="pres">
      <dgm:prSet presAssocID="{82E00150-5276-4FAD-8746-17EBB4919250}" presName="text2" presStyleLbl="fgAcc2" presStyleIdx="0" presStyleCnt="3">
        <dgm:presLayoutVars>
          <dgm:chPref val="3"/>
        </dgm:presLayoutVars>
      </dgm:prSet>
      <dgm:spPr>
        <a:prstGeom prst="roundRect">
          <a:avLst>
            <a:gd name="adj" fmla="val 10000"/>
          </a:avLst>
        </a:prstGeom>
      </dgm:spPr>
    </dgm:pt>
    <dgm:pt modelId="{D21B4199-B940-4DEC-97E4-BF361D4DE333}" type="pres">
      <dgm:prSet presAssocID="{82E00150-5276-4FAD-8746-17EBB4919250}" presName="hierChild3" presStyleCnt="0"/>
      <dgm:spPr/>
    </dgm:pt>
    <dgm:pt modelId="{510B7B24-5577-4433-B219-51223C1BE25A}" type="pres">
      <dgm:prSet presAssocID="{71AFE207-B5D0-43E6-8CC1-20B0D7DE38FA}" presName="Name10" presStyleLbl="parChTrans1D2" presStyleIdx="1" presStyleCnt="3"/>
      <dgm:spPr>
        <a:custGeom>
          <a:avLst/>
          <a:gdLst/>
          <a:ahLst/>
          <a:cxnLst/>
          <a:rect l="0" t="0" r="0" b="0"/>
          <a:pathLst>
            <a:path>
              <a:moveTo>
                <a:pt x="74296" y="0"/>
              </a:moveTo>
              <a:lnTo>
                <a:pt x="74296" y="236831"/>
              </a:lnTo>
              <a:lnTo>
                <a:pt x="45720" y="236831"/>
              </a:lnTo>
              <a:lnTo>
                <a:pt x="45720" y="351982"/>
              </a:lnTo>
            </a:path>
          </a:pathLst>
        </a:custGeom>
      </dgm:spPr>
    </dgm:pt>
    <dgm:pt modelId="{005E4B4D-0297-4D33-8A36-2FCF89A622B2}" type="pres">
      <dgm:prSet presAssocID="{F82FD81F-EF73-458B-B6D1-7FD1A63D193B}" presName="hierRoot2" presStyleCnt="0"/>
      <dgm:spPr/>
    </dgm:pt>
    <dgm:pt modelId="{6B7399FD-C63F-4C1A-A9FA-7C2EAAA430A8}" type="pres">
      <dgm:prSet presAssocID="{F82FD81F-EF73-458B-B6D1-7FD1A63D193B}" presName="composite2" presStyleCnt="0"/>
      <dgm:spPr/>
    </dgm:pt>
    <dgm:pt modelId="{8181E217-2927-44DB-B21F-6D1B105FD4D9}" type="pres">
      <dgm:prSet presAssocID="{F82FD81F-EF73-458B-B6D1-7FD1A63D193B}" presName="background2" presStyleLbl="node2" presStyleIdx="1" presStyleCnt="3"/>
      <dgm:spPr>
        <a:xfrm>
          <a:off x="1519237" y="1196238"/>
          <a:ext cx="1243012" cy="78931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8AD2BC53-4A70-4453-A5E8-69F4C76BFC7B}" type="pres">
      <dgm:prSet presAssocID="{F82FD81F-EF73-458B-B6D1-7FD1A63D193B}" presName="text2" presStyleLbl="fgAcc2" presStyleIdx="1" presStyleCnt="3">
        <dgm:presLayoutVars>
          <dgm:chPref val="3"/>
        </dgm:presLayoutVars>
      </dgm:prSet>
      <dgm:spPr>
        <a:prstGeom prst="roundRect">
          <a:avLst>
            <a:gd name="adj" fmla="val 10000"/>
          </a:avLst>
        </a:prstGeom>
      </dgm:spPr>
    </dgm:pt>
    <dgm:pt modelId="{FF6B539E-EB08-48FC-9E2B-BFBF446A1AC8}" type="pres">
      <dgm:prSet presAssocID="{F82FD81F-EF73-458B-B6D1-7FD1A63D193B}" presName="hierChild3" presStyleCnt="0"/>
      <dgm:spPr/>
    </dgm:pt>
    <dgm:pt modelId="{C6C3FBBA-63D4-45EF-A96E-545CA00258B1}" type="pres">
      <dgm:prSet presAssocID="{2FEB9BC4-16CE-41DC-91E3-5FD2993A8B7F}" presName="Name10" presStyleLbl="parChTrans1D2" presStyleIdx="2" presStyleCnt="3"/>
      <dgm:spPr>
        <a:custGeom>
          <a:avLst/>
          <a:gdLst/>
          <a:ahLst/>
          <a:cxnLst/>
          <a:rect l="0" t="0" r="0" b="0"/>
          <a:pathLst>
            <a:path>
              <a:moveTo>
                <a:pt x="0" y="0"/>
              </a:moveTo>
              <a:lnTo>
                <a:pt x="0" y="236831"/>
              </a:lnTo>
              <a:lnTo>
                <a:pt x="1490660" y="236831"/>
              </a:lnTo>
              <a:lnTo>
                <a:pt x="1490660" y="351982"/>
              </a:lnTo>
            </a:path>
          </a:pathLst>
        </a:custGeom>
      </dgm:spPr>
    </dgm:pt>
    <dgm:pt modelId="{96964EC1-A7B6-4666-98F8-DBA7EA0E1E91}" type="pres">
      <dgm:prSet presAssocID="{EEC30323-31EE-4D8B-A3C3-AC70A5008836}" presName="hierRoot2" presStyleCnt="0"/>
      <dgm:spPr/>
    </dgm:pt>
    <dgm:pt modelId="{34384A9A-88B2-41EF-B59C-6B0DAFAD70AB}" type="pres">
      <dgm:prSet presAssocID="{EEC30323-31EE-4D8B-A3C3-AC70A5008836}" presName="composite2" presStyleCnt="0"/>
      <dgm:spPr/>
    </dgm:pt>
    <dgm:pt modelId="{86A9FDD1-1332-4B35-95D2-A842CE745546}" type="pres">
      <dgm:prSet presAssocID="{EEC30323-31EE-4D8B-A3C3-AC70A5008836}" presName="background2" presStyleLbl="node2" presStyleIdx="2" presStyleCnt="3"/>
      <dgm:spPr>
        <a:xfrm>
          <a:off x="3038475" y="1196238"/>
          <a:ext cx="1243012" cy="78931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98D9993E-A95D-4D3F-B7CE-1AD06C0889B4}" type="pres">
      <dgm:prSet presAssocID="{EEC30323-31EE-4D8B-A3C3-AC70A5008836}" presName="text2" presStyleLbl="fgAcc2" presStyleIdx="2" presStyleCnt="3" custLinFactNeighborX="514" custLinFactNeighborY="-2340">
        <dgm:presLayoutVars>
          <dgm:chPref val="3"/>
        </dgm:presLayoutVars>
      </dgm:prSet>
      <dgm:spPr>
        <a:prstGeom prst="roundRect">
          <a:avLst>
            <a:gd name="adj" fmla="val 10000"/>
          </a:avLst>
        </a:prstGeom>
      </dgm:spPr>
    </dgm:pt>
    <dgm:pt modelId="{9EB280D4-B14F-4DFA-9BF6-FCC3E533C310}" type="pres">
      <dgm:prSet presAssocID="{EEC30323-31EE-4D8B-A3C3-AC70A5008836}" presName="hierChild3" presStyleCnt="0"/>
      <dgm:spPr/>
    </dgm:pt>
  </dgm:ptLst>
  <dgm:cxnLst>
    <dgm:cxn modelId="{E4860003-153A-41CB-B97F-4DB141B19A62}" type="presOf" srcId="{2FEB9BC4-16CE-41DC-91E3-5FD2993A8B7F}" destId="{C6C3FBBA-63D4-45EF-A96E-545CA00258B1}" srcOrd="0" destOrd="0" presId="urn:microsoft.com/office/officeart/2005/8/layout/hierarchy1"/>
    <dgm:cxn modelId="{5C3C645B-0D25-4F42-AC52-8E489FA52440}" srcId="{50150A52-DAC7-4AB5-A8EA-F8E06EC47194}" destId="{F82FD81F-EF73-458B-B6D1-7FD1A63D193B}" srcOrd="1" destOrd="0" parTransId="{71AFE207-B5D0-43E6-8CC1-20B0D7DE38FA}" sibTransId="{29674B33-A30E-4107-A546-128DAA4BD3B3}"/>
    <dgm:cxn modelId="{91FC3842-6188-4487-BB0D-9866B29A529E}" srcId="{50150A52-DAC7-4AB5-A8EA-F8E06EC47194}" destId="{EEC30323-31EE-4D8B-A3C3-AC70A5008836}" srcOrd="2" destOrd="0" parTransId="{2FEB9BC4-16CE-41DC-91E3-5FD2993A8B7F}" sibTransId="{4A78D647-091B-4347-B5F0-0E36758DB0B6}"/>
    <dgm:cxn modelId="{BBBB0945-8993-4F1E-9E0B-988BD736C536}" srcId="{38EF59C4-BC79-4A0F-86CB-D6F4217E7C9E}" destId="{50150A52-DAC7-4AB5-A8EA-F8E06EC47194}" srcOrd="1" destOrd="0" parTransId="{821174E8-10D6-47D4-8F20-147E639EAB6A}" sibTransId="{806FD5C8-DC24-49FD-9F28-C92760D55A0A}"/>
    <dgm:cxn modelId="{74F55F6B-D453-475F-8543-0F5E8466350F}" srcId="{38EF59C4-BC79-4A0F-86CB-D6F4217E7C9E}" destId="{F3F88315-9EA7-4256-85AC-6DAD9121E74B}" srcOrd="0" destOrd="0" parTransId="{929AD082-9ED4-4515-999F-23E3D3732022}" sibTransId="{5F4A6408-A30A-4750-B473-5D5C78B0812F}"/>
    <dgm:cxn modelId="{2BDC4D50-0953-4CBD-8D4A-21782AB51F3C}" type="presOf" srcId="{71AFE207-B5D0-43E6-8CC1-20B0D7DE38FA}" destId="{510B7B24-5577-4433-B219-51223C1BE25A}" srcOrd="0" destOrd="0" presId="urn:microsoft.com/office/officeart/2005/8/layout/hierarchy1"/>
    <dgm:cxn modelId="{B642B472-8CDC-4C14-9BE6-90B78079FCE3}" type="presOf" srcId="{50150A52-DAC7-4AB5-A8EA-F8E06EC47194}" destId="{F0EFD26A-D5A6-4109-8508-682319F735F0}" srcOrd="0" destOrd="0" presId="urn:microsoft.com/office/officeart/2005/8/layout/hierarchy1"/>
    <dgm:cxn modelId="{F5239B7A-3805-4AFF-AC5C-52BDE94D5DD5}" type="presOf" srcId="{117A4EC2-08A7-411F-89B7-286C206210DD}" destId="{9E9A9891-5EC7-45B0-BDB1-D3514FA334DF}" srcOrd="0" destOrd="0" presId="urn:microsoft.com/office/officeart/2005/8/layout/hierarchy1"/>
    <dgm:cxn modelId="{0B26CE7D-281F-4FD5-8CFD-3F22A5232278}" type="presOf" srcId="{EEC30323-31EE-4D8B-A3C3-AC70A5008836}" destId="{98D9993E-A95D-4D3F-B7CE-1AD06C0889B4}" srcOrd="0" destOrd="0" presId="urn:microsoft.com/office/officeart/2005/8/layout/hierarchy1"/>
    <dgm:cxn modelId="{D1740B96-48FB-48CF-BC53-451F4785B677}" type="presOf" srcId="{F82FD81F-EF73-458B-B6D1-7FD1A63D193B}" destId="{8AD2BC53-4A70-4453-A5E8-69F4C76BFC7B}" srcOrd="0" destOrd="0" presId="urn:microsoft.com/office/officeart/2005/8/layout/hierarchy1"/>
    <dgm:cxn modelId="{019E60C1-3616-4905-8F2B-65FAFFB88FAB}" type="presOf" srcId="{F3F88315-9EA7-4256-85AC-6DAD9121E74B}" destId="{08F674A8-D25E-4365-97DC-9887D8F50932}" srcOrd="0" destOrd="0" presId="urn:microsoft.com/office/officeart/2005/8/layout/hierarchy1"/>
    <dgm:cxn modelId="{886C37D2-8697-47A9-B2F7-13438C55DA6A}" type="presOf" srcId="{82E00150-5276-4FAD-8746-17EBB4919250}" destId="{298AF336-FC5A-44E2-A338-9C0E339F9D6F}" srcOrd="0" destOrd="0" presId="urn:microsoft.com/office/officeart/2005/8/layout/hierarchy1"/>
    <dgm:cxn modelId="{3569F9E9-5EB3-49F1-A6BF-97F2B535F54B}" type="presOf" srcId="{38EF59C4-BC79-4A0F-86CB-D6F4217E7C9E}" destId="{33BB33B3-BD50-44EB-8AB3-40DF9545D8BF}" srcOrd="0" destOrd="0" presId="urn:microsoft.com/office/officeart/2005/8/layout/hierarchy1"/>
    <dgm:cxn modelId="{57737BFF-E8E3-40C0-9981-AE5BD5724CDB}" srcId="{50150A52-DAC7-4AB5-A8EA-F8E06EC47194}" destId="{82E00150-5276-4FAD-8746-17EBB4919250}" srcOrd="0" destOrd="0" parTransId="{117A4EC2-08A7-411F-89B7-286C206210DD}" sibTransId="{26156072-D904-4ED2-B878-CD140CFD3A38}"/>
    <dgm:cxn modelId="{B959B379-FFF0-41DA-ACB3-AA913DFC080A}" type="presParOf" srcId="{33BB33B3-BD50-44EB-8AB3-40DF9545D8BF}" destId="{F9327B6C-D0DA-4E1F-AE4E-C64842D54B40}" srcOrd="0" destOrd="0" presId="urn:microsoft.com/office/officeart/2005/8/layout/hierarchy1"/>
    <dgm:cxn modelId="{DCA0DEE7-298D-4C3D-BDC1-6940D561190E}" type="presParOf" srcId="{F9327B6C-D0DA-4E1F-AE4E-C64842D54B40}" destId="{7903D899-C728-470D-AB2D-959AC167AC31}" srcOrd="0" destOrd="0" presId="urn:microsoft.com/office/officeart/2005/8/layout/hierarchy1"/>
    <dgm:cxn modelId="{05956425-88FE-4EDF-9AE0-F825F2D17203}" type="presParOf" srcId="{7903D899-C728-470D-AB2D-959AC167AC31}" destId="{BC07AACA-F8DE-48A1-A252-FB25F6A2DE00}" srcOrd="0" destOrd="0" presId="urn:microsoft.com/office/officeart/2005/8/layout/hierarchy1"/>
    <dgm:cxn modelId="{EA19E76F-0A0A-4D57-94AE-38F73D3ACC6B}" type="presParOf" srcId="{7903D899-C728-470D-AB2D-959AC167AC31}" destId="{08F674A8-D25E-4365-97DC-9887D8F50932}" srcOrd="1" destOrd="0" presId="urn:microsoft.com/office/officeart/2005/8/layout/hierarchy1"/>
    <dgm:cxn modelId="{F0E9B45D-26BE-48BA-9281-4AC4404CDA37}" type="presParOf" srcId="{F9327B6C-D0DA-4E1F-AE4E-C64842D54B40}" destId="{2F6684F0-00FA-4D6C-9096-8C94DDB89387}" srcOrd="1" destOrd="0" presId="urn:microsoft.com/office/officeart/2005/8/layout/hierarchy1"/>
    <dgm:cxn modelId="{D3AF8AC8-9746-4D92-AF04-87EFCC5DC0CF}" type="presParOf" srcId="{33BB33B3-BD50-44EB-8AB3-40DF9545D8BF}" destId="{39D05867-1E75-4C65-8D70-5876F05B8128}" srcOrd="1" destOrd="0" presId="urn:microsoft.com/office/officeart/2005/8/layout/hierarchy1"/>
    <dgm:cxn modelId="{3C725C6A-6919-4D99-8F64-88F12D6FB4B1}" type="presParOf" srcId="{39D05867-1E75-4C65-8D70-5876F05B8128}" destId="{8C344BC0-E08B-433C-A070-B7ECE188233C}" srcOrd="0" destOrd="0" presId="urn:microsoft.com/office/officeart/2005/8/layout/hierarchy1"/>
    <dgm:cxn modelId="{274BDBEB-DA18-4B14-9DEE-0628672B7E1D}" type="presParOf" srcId="{8C344BC0-E08B-433C-A070-B7ECE188233C}" destId="{657A01CE-32DC-43C0-B782-3EF15C657BB3}" srcOrd="0" destOrd="0" presId="urn:microsoft.com/office/officeart/2005/8/layout/hierarchy1"/>
    <dgm:cxn modelId="{F0D59759-75EB-4532-A8A4-A88E68DDBAF6}" type="presParOf" srcId="{8C344BC0-E08B-433C-A070-B7ECE188233C}" destId="{F0EFD26A-D5A6-4109-8508-682319F735F0}" srcOrd="1" destOrd="0" presId="urn:microsoft.com/office/officeart/2005/8/layout/hierarchy1"/>
    <dgm:cxn modelId="{9B1EF9C7-4B20-4415-B880-E472E0F327E0}" type="presParOf" srcId="{39D05867-1E75-4C65-8D70-5876F05B8128}" destId="{819552FA-011D-4971-A4A0-1F3AE79F1F10}" srcOrd="1" destOrd="0" presId="urn:microsoft.com/office/officeart/2005/8/layout/hierarchy1"/>
    <dgm:cxn modelId="{15E9A953-E166-44EA-919B-C94A8ADE0188}" type="presParOf" srcId="{819552FA-011D-4971-A4A0-1F3AE79F1F10}" destId="{9E9A9891-5EC7-45B0-BDB1-D3514FA334DF}" srcOrd="0" destOrd="0" presId="urn:microsoft.com/office/officeart/2005/8/layout/hierarchy1"/>
    <dgm:cxn modelId="{5DE0893D-45D0-441E-8ABF-6556C34FC86F}" type="presParOf" srcId="{819552FA-011D-4971-A4A0-1F3AE79F1F10}" destId="{61D5D965-D951-4ECE-AAFA-4F7BDB418F84}" srcOrd="1" destOrd="0" presId="urn:microsoft.com/office/officeart/2005/8/layout/hierarchy1"/>
    <dgm:cxn modelId="{598A8EC6-170D-472D-AB8E-4C0D214DB5D1}" type="presParOf" srcId="{61D5D965-D951-4ECE-AAFA-4F7BDB418F84}" destId="{3AF23A79-FD60-4A6D-9AA3-97BDBA6934CE}" srcOrd="0" destOrd="0" presId="urn:microsoft.com/office/officeart/2005/8/layout/hierarchy1"/>
    <dgm:cxn modelId="{FCAA1549-9DD7-46C7-922F-3D78D099B0ED}" type="presParOf" srcId="{3AF23A79-FD60-4A6D-9AA3-97BDBA6934CE}" destId="{FF691209-CC4C-4F6F-A1B8-77EACAADE5A9}" srcOrd="0" destOrd="0" presId="urn:microsoft.com/office/officeart/2005/8/layout/hierarchy1"/>
    <dgm:cxn modelId="{FBDC42A7-D47C-442E-A2AF-C6E40B13880A}" type="presParOf" srcId="{3AF23A79-FD60-4A6D-9AA3-97BDBA6934CE}" destId="{298AF336-FC5A-44E2-A338-9C0E339F9D6F}" srcOrd="1" destOrd="0" presId="urn:microsoft.com/office/officeart/2005/8/layout/hierarchy1"/>
    <dgm:cxn modelId="{F5293DFB-02B3-4DDD-B923-34A2A98676F6}" type="presParOf" srcId="{61D5D965-D951-4ECE-AAFA-4F7BDB418F84}" destId="{D21B4199-B940-4DEC-97E4-BF361D4DE333}" srcOrd="1" destOrd="0" presId="urn:microsoft.com/office/officeart/2005/8/layout/hierarchy1"/>
    <dgm:cxn modelId="{EEF924CB-886E-43BB-BDEB-C027C56B98A6}" type="presParOf" srcId="{819552FA-011D-4971-A4A0-1F3AE79F1F10}" destId="{510B7B24-5577-4433-B219-51223C1BE25A}" srcOrd="2" destOrd="0" presId="urn:microsoft.com/office/officeart/2005/8/layout/hierarchy1"/>
    <dgm:cxn modelId="{E70A2A45-DCE9-4011-B34D-F28F8935CE82}" type="presParOf" srcId="{819552FA-011D-4971-A4A0-1F3AE79F1F10}" destId="{005E4B4D-0297-4D33-8A36-2FCF89A622B2}" srcOrd="3" destOrd="0" presId="urn:microsoft.com/office/officeart/2005/8/layout/hierarchy1"/>
    <dgm:cxn modelId="{88E2D492-0ACC-4586-9978-1A89F36EE184}" type="presParOf" srcId="{005E4B4D-0297-4D33-8A36-2FCF89A622B2}" destId="{6B7399FD-C63F-4C1A-A9FA-7C2EAAA430A8}" srcOrd="0" destOrd="0" presId="urn:microsoft.com/office/officeart/2005/8/layout/hierarchy1"/>
    <dgm:cxn modelId="{4C6C1C60-C2CD-499B-87C3-EAECD73C5392}" type="presParOf" srcId="{6B7399FD-C63F-4C1A-A9FA-7C2EAAA430A8}" destId="{8181E217-2927-44DB-B21F-6D1B105FD4D9}" srcOrd="0" destOrd="0" presId="urn:microsoft.com/office/officeart/2005/8/layout/hierarchy1"/>
    <dgm:cxn modelId="{EEF55B1C-DC43-4BFA-B242-B6C752656D46}" type="presParOf" srcId="{6B7399FD-C63F-4C1A-A9FA-7C2EAAA430A8}" destId="{8AD2BC53-4A70-4453-A5E8-69F4C76BFC7B}" srcOrd="1" destOrd="0" presId="urn:microsoft.com/office/officeart/2005/8/layout/hierarchy1"/>
    <dgm:cxn modelId="{619B784F-C688-49AB-854B-A0AEF047D189}" type="presParOf" srcId="{005E4B4D-0297-4D33-8A36-2FCF89A622B2}" destId="{FF6B539E-EB08-48FC-9E2B-BFBF446A1AC8}" srcOrd="1" destOrd="0" presId="urn:microsoft.com/office/officeart/2005/8/layout/hierarchy1"/>
    <dgm:cxn modelId="{01538D94-093E-4BB3-A393-FF0FFFD2F0CE}" type="presParOf" srcId="{819552FA-011D-4971-A4A0-1F3AE79F1F10}" destId="{C6C3FBBA-63D4-45EF-A96E-545CA00258B1}" srcOrd="4" destOrd="0" presId="urn:microsoft.com/office/officeart/2005/8/layout/hierarchy1"/>
    <dgm:cxn modelId="{BDFC708C-CAF4-4C34-83BA-A2AA917F6DE2}" type="presParOf" srcId="{819552FA-011D-4971-A4A0-1F3AE79F1F10}" destId="{96964EC1-A7B6-4666-98F8-DBA7EA0E1E91}" srcOrd="5" destOrd="0" presId="urn:microsoft.com/office/officeart/2005/8/layout/hierarchy1"/>
    <dgm:cxn modelId="{980E433D-5C7C-4EB7-A8C8-66EA8CD4A134}" type="presParOf" srcId="{96964EC1-A7B6-4666-98F8-DBA7EA0E1E91}" destId="{34384A9A-88B2-41EF-B59C-6B0DAFAD70AB}" srcOrd="0" destOrd="0" presId="urn:microsoft.com/office/officeart/2005/8/layout/hierarchy1"/>
    <dgm:cxn modelId="{BF8D9EF1-B38C-48DF-9DEF-1B14AA68596D}" type="presParOf" srcId="{34384A9A-88B2-41EF-B59C-6B0DAFAD70AB}" destId="{86A9FDD1-1332-4B35-95D2-A842CE745546}" srcOrd="0" destOrd="0" presId="urn:microsoft.com/office/officeart/2005/8/layout/hierarchy1"/>
    <dgm:cxn modelId="{4C1CCBE4-4710-4A2E-8FCC-DE21A5253D37}" type="presParOf" srcId="{34384A9A-88B2-41EF-B59C-6B0DAFAD70AB}" destId="{98D9993E-A95D-4D3F-B7CE-1AD06C0889B4}" srcOrd="1" destOrd="0" presId="urn:microsoft.com/office/officeart/2005/8/layout/hierarchy1"/>
    <dgm:cxn modelId="{8BDB8630-D9B5-4952-ADA5-F8A185F15A20}" type="presParOf" srcId="{96964EC1-A7B6-4666-98F8-DBA7EA0E1E91}" destId="{9EB280D4-B14F-4DFA-9BF6-FCC3E533C31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2D0B18-0929-4850-9470-EB2B2B715678}" type="doc">
      <dgm:prSet loTypeId="urn:microsoft.com/office/officeart/2005/8/layout/radial4" loCatId="relationship" qsTypeId="urn:microsoft.com/office/officeart/2005/8/quickstyle/simple1" qsCatId="simple" csTypeId="urn:microsoft.com/office/officeart/2005/8/colors/accent1_2" csCatId="accent1" phldr="1"/>
      <dgm:spPr/>
    </dgm:pt>
    <dgm:pt modelId="{873628C6-B4D4-4510-8585-707082A44B86}">
      <dgm:prSet phldrT="[Text]"/>
      <dgm:spPr>
        <a:solidFill>
          <a:srgbClr val="FFD24F"/>
        </a:solidFill>
      </dgm:spPr>
      <dgm:t>
        <a:bodyPr/>
        <a:lstStyle/>
        <a:p>
          <a:r>
            <a:rPr lang="en-US">
              <a:solidFill>
                <a:schemeClr val="tx1"/>
              </a:solidFill>
            </a:rPr>
            <a:t>Reduce Fatalities and Serious Injuries </a:t>
          </a:r>
        </a:p>
      </dgm:t>
    </dgm:pt>
    <dgm:pt modelId="{437001C6-7A9B-430B-A3A3-63BE0869747A}" type="parTrans" cxnId="{3E10D86C-6D10-457B-86C9-BB071789373C}">
      <dgm:prSet/>
      <dgm:spPr/>
      <dgm:t>
        <a:bodyPr/>
        <a:lstStyle/>
        <a:p>
          <a:endParaRPr lang="en-US"/>
        </a:p>
      </dgm:t>
    </dgm:pt>
    <dgm:pt modelId="{DB87607C-CEB0-4959-ABBF-E16CE7F21CC4}" type="sibTrans" cxnId="{3E10D86C-6D10-457B-86C9-BB071789373C}">
      <dgm:prSet/>
      <dgm:spPr/>
      <dgm:t>
        <a:bodyPr/>
        <a:lstStyle/>
        <a:p>
          <a:endParaRPr lang="en-US"/>
        </a:p>
      </dgm:t>
    </dgm:pt>
    <dgm:pt modelId="{3EFFE197-DE0D-4993-B447-7A2314255A60}">
      <dgm:prSet phldrT="[Text]"/>
      <dgm:spPr>
        <a:solidFill>
          <a:srgbClr val="06205C"/>
        </a:solidFill>
      </dgm:spPr>
      <dgm:t>
        <a:bodyPr/>
        <a:lstStyle/>
        <a:p>
          <a:r>
            <a:rPr lang="en-US"/>
            <a:t>Programs</a:t>
          </a:r>
        </a:p>
      </dgm:t>
    </dgm:pt>
    <dgm:pt modelId="{C7F2CC66-B5DC-4353-85A1-AA06E4D3D0CB}" type="parTrans" cxnId="{191CA953-9821-43FD-8874-07DD42FF0DF2}">
      <dgm:prSet/>
      <dgm:spPr/>
      <dgm:t>
        <a:bodyPr/>
        <a:lstStyle/>
        <a:p>
          <a:endParaRPr lang="en-US"/>
        </a:p>
      </dgm:t>
    </dgm:pt>
    <dgm:pt modelId="{274FB7D9-F01A-4FE4-ADB4-3F5B5EB97179}" type="sibTrans" cxnId="{191CA953-9821-43FD-8874-07DD42FF0DF2}">
      <dgm:prSet/>
      <dgm:spPr/>
      <dgm:t>
        <a:bodyPr/>
        <a:lstStyle/>
        <a:p>
          <a:endParaRPr lang="en-US"/>
        </a:p>
      </dgm:t>
    </dgm:pt>
    <dgm:pt modelId="{631A54EB-187E-473B-8740-18D14DE17A92}">
      <dgm:prSet phldrT="[Text]"/>
      <dgm:spPr/>
      <dgm:t>
        <a:bodyPr/>
        <a:lstStyle/>
        <a:p>
          <a:endParaRPr lang="en-US"/>
        </a:p>
      </dgm:t>
    </dgm:pt>
    <dgm:pt modelId="{8D3A8580-9D82-472C-A2C4-C4C482FD33B5}" type="parTrans" cxnId="{ACE1CD90-D900-4037-9019-34957E162119}">
      <dgm:prSet/>
      <dgm:spPr/>
      <dgm:t>
        <a:bodyPr/>
        <a:lstStyle/>
        <a:p>
          <a:endParaRPr lang="en-US"/>
        </a:p>
      </dgm:t>
    </dgm:pt>
    <dgm:pt modelId="{3C08B148-641C-4672-BB03-287F82B59245}" type="sibTrans" cxnId="{ACE1CD90-D900-4037-9019-34957E162119}">
      <dgm:prSet/>
      <dgm:spPr/>
      <dgm:t>
        <a:bodyPr/>
        <a:lstStyle/>
        <a:p>
          <a:endParaRPr lang="en-US"/>
        </a:p>
      </dgm:t>
    </dgm:pt>
    <dgm:pt modelId="{6DC28307-F64C-4766-A701-96B2C6541651}">
      <dgm:prSet/>
      <dgm:spPr>
        <a:solidFill>
          <a:srgbClr val="06205C"/>
        </a:solidFill>
      </dgm:spPr>
      <dgm:t>
        <a:bodyPr/>
        <a:lstStyle/>
        <a:p>
          <a:r>
            <a:rPr lang="en-US"/>
            <a:t>Strategies</a:t>
          </a:r>
        </a:p>
      </dgm:t>
    </dgm:pt>
    <dgm:pt modelId="{DCC94F95-E077-4286-B558-51250E4B9E6F}" type="parTrans" cxnId="{F6BAC87C-5391-40BF-8D28-7A8CCE8DB806}">
      <dgm:prSet/>
      <dgm:spPr/>
      <dgm:t>
        <a:bodyPr/>
        <a:lstStyle/>
        <a:p>
          <a:endParaRPr lang="en-US"/>
        </a:p>
      </dgm:t>
    </dgm:pt>
    <dgm:pt modelId="{EF633619-F6F7-4995-83F4-26748E01BC32}" type="sibTrans" cxnId="{F6BAC87C-5391-40BF-8D28-7A8CCE8DB806}">
      <dgm:prSet/>
      <dgm:spPr/>
      <dgm:t>
        <a:bodyPr/>
        <a:lstStyle/>
        <a:p>
          <a:endParaRPr lang="en-US"/>
        </a:p>
      </dgm:t>
    </dgm:pt>
    <dgm:pt modelId="{77D6A13C-61CA-4CBF-B437-9D1EB32803E7}">
      <dgm:prSet/>
      <dgm:spPr>
        <a:solidFill>
          <a:srgbClr val="06205C"/>
        </a:solidFill>
      </dgm:spPr>
      <dgm:t>
        <a:bodyPr/>
        <a:lstStyle/>
        <a:p>
          <a:r>
            <a:rPr lang="en-US"/>
            <a:t>Activities</a:t>
          </a:r>
        </a:p>
      </dgm:t>
    </dgm:pt>
    <dgm:pt modelId="{8CE4CC67-4D7C-4F96-9855-99B003CAB149}" type="parTrans" cxnId="{86635604-1864-43E2-93F6-064286459041}">
      <dgm:prSet/>
      <dgm:spPr/>
      <dgm:t>
        <a:bodyPr/>
        <a:lstStyle/>
        <a:p>
          <a:endParaRPr lang="en-US"/>
        </a:p>
      </dgm:t>
    </dgm:pt>
    <dgm:pt modelId="{1E584E81-0EE6-4C76-9D57-0AC8003FAB0E}" type="sibTrans" cxnId="{86635604-1864-43E2-93F6-064286459041}">
      <dgm:prSet/>
      <dgm:spPr/>
      <dgm:t>
        <a:bodyPr/>
        <a:lstStyle/>
        <a:p>
          <a:endParaRPr lang="en-US"/>
        </a:p>
      </dgm:t>
    </dgm:pt>
    <dgm:pt modelId="{0E559C5D-D99A-4244-8686-ABBE45E2FB5B}" type="pres">
      <dgm:prSet presAssocID="{DE2D0B18-0929-4850-9470-EB2B2B715678}" presName="cycle" presStyleCnt="0">
        <dgm:presLayoutVars>
          <dgm:chMax val="1"/>
          <dgm:dir/>
          <dgm:animLvl val="ctr"/>
          <dgm:resizeHandles val="exact"/>
        </dgm:presLayoutVars>
      </dgm:prSet>
      <dgm:spPr/>
    </dgm:pt>
    <dgm:pt modelId="{AA2A2222-F302-432C-8E64-3EAF5E43E464}" type="pres">
      <dgm:prSet presAssocID="{873628C6-B4D4-4510-8585-707082A44B86}" presName="centerShape" presStyleLbl="node0" presStyleIdx="0" presStyleCnt="1"/>
      <dgm:spPr/>
    </dgm:pt>
    <dgm:pt modelId="{ECD5F04A-5F85-4A52-AFAC-8D1770F7CAE0}" type="pres">
      <dgm:prSet presAssocID="{C7F2CC66-B5DC-4353-85A1-AA06E4D3D0CB}" presName="parTrans" presStyleLbl="bgSibTrans2D1" presStyleIdx="0" presStyleCnt="3"/>
      <dgm:spPr/>
    </dgm:pt>
    <dgm:pt modelId="{D548743D-2A40-4320-AC85-052A3BC098DC}" type="pres">
      <dgm:prSet presAssocID="{3EFFE197-DE0D-4993-B447-7A2314255A60}" presName="node" presStyleLbl="node1" presStyleIdx="0" presStyleCnt="3">
        <dgm:presLayoutVars>
          <dgm:bulletEnabled val="1"/>
        </dgm:presLayoutVars>
      </dgm:prSet>
      <dgm:spPr/>
    </dgm:pt>
    <dgm:pt modelId="{1A612AE6-8BB0-4E53-A16A-9210055A5C3F}" type="pres">
      <dgm:prSet presAssocID="{DCC94F95-E077-4286-B558-51250E4B9E6F}" presName="parTrans" presStyleLbl="bgSibTrans2D1" presStyleIdx="1" presStyleCnt="3"/>
      <dgm:spPr/>
    </dgm:pt>
    <dgm:pt modelId="{8A41C544-4303-485B-B773-2C1C6D53CC43}" type="pres">
      <dgm:prSet presAssocID="{6DC28307-F64C-4766-A701-96B2C6541651}" presName="node" presStyleLbl="node1" presStyleIdx="1" presStyleCnt="3">
        <dgm:presLayoutVars>
          <dgm:bulletEnabled val="1"/>
        </dgm:presLayoutVars>
      </dgm:prSet>
      <dgm:spPr/>
    </dgm:pt>
    <dgm:pt modelId="{3A89E564-C2AB-42C4-A8D4-BCA9F33EB849}" type="pres">
      <dgm:prSet presAssocID="{8CE4CC67-4D7C-4F96-9855-99B003CAB149}" presName="parTrans" presStyleLbl="bgSibTrans2D1" presStyleIdx="2" presStyleCnt="3"/>
      <dgm:spPr/>
    </dgm:pt>
    <dgm:pt modelId="{473282A7-3887-4093-8F51-8F5B0CE60A47}" type="pres">
      <dgm:prSet presAssocID="{77D6A13C-61CA-4CBF-B437-9D1EB32803E7}" presName="node" presStyleLbl="node1" presStyleIdx="2" presStyleCnt="3">
        <dgm:presLayoutVars>
          <dgm:bulletEnabled val="1"/>
        </dgm:presLayoutVars>
      </dgm:prSet>
      <dgm:spPr/>
    </dgm:pt>
  </dgm:ptLst>
  <dgm:cxnLst>
    <dgm:cxn modelId="{86635604-1864-43E2-93F6-064286459041}" srcId="{873628C6-B4D4-4510-8585-707082A44B86}" destId="{77D6A13C-61CA-4CBF-B437-9D1EB32803E7}" srcOrd="2" destOrd="0" parTransId="{8CE4CC67-4D7C-4F96-9855-99B003CAB149}" sibTransId="{1E584E81-0EE6-4C76-9D57-0AC8003FAB0E}"/>
    <dgm:cxn modelId="{3E10D86C-6D10-457B-86C9-BB071789373C}" srcId="{DE2D0B18-0929-4850-9470-EB2B2B715678}" destId="{873628C6-B4D4-4510-8585-707082A44B86}" srcOrd="0" destOrd="0" parTransId="{437001C6-7A9B-430B-A3A3-63BE0869747A}" sibTransId="{DB87607C-CEB0-4959-ABBF-E16CE7F21CC4}"/>
    <dgm:cxn modelId="{65C19E6E-C85E-49A8-9B39-1742E8BDBF77}" type="presOf" srcId="{DE2D0B18-0929-4850-9470-EB2B2B715678}" destId="{0E559C5D-D99A-4244-8686-ABBE45E2FB5B}" srcOrd="0" destOrd="0" presId="urn:microsoft.com/office/officeart/2005/8/layout/radial4"/>
    <dgm:cxn modelId="{191CA953-9821-43FD-8874-07DD42FF0DF2}" srcId="{873628C6-B4D4-4510-8585-707082A44B86}" destId="{3EFFE197-DE0D-4993-B447-7A2314255A60}" srcOrd="0" destOrd="0" parTransId="{C7F2CC66-B5DC-4353-85A1-AA06E4D3D0CB}" sibTransId="{274FB7D9-F01A-4FE4-ADB4-3F5B5EB97179}"/>
    <dgm:cxn modelId="{CCBA4256-A367-4A10-8BF1-5C22F2B3F578}" type="presOf" srcId="{DCC94F95-E077-4286-B558-51250E4B9E6F}" destId="{1A612AE6-8BB0-4E53-A16A-9210055A5C3F}" srcOrd="0" destOrd="0" presId="urn:microsoft.com/office/officeart/2005/8/layout/radial4"/>
    <dgm:cxn modelId="{7E32DD79-E8AF-44D1-B362-37F2B2C0ED9D}" type="presOf" srcId="{6DC28307-F64C-4766-A701-96B2C6541651}" destId="{8A41C544-4303-485B-B773-2C1C6D53CC43}" srcOrd="0" destOrd="0" presId="urn:microsoft.com/office/officeart/2005/8/layout/radial4"/>
    <dgm:cxn modelId="{F6BAC87C-5391-40BF-8D28-7A8CCE8DB806}" srcId="{873628C6-B4D4-4510-8585-707082A44B86}" destId="{6DC28307-F64C-4766-A701-96B2C6541651}" srcOrd="1" destOrd="0" parTransId="{DCC94F95-E077-4286-B558-51250E4B9E6F}" sibTransId="{EF633619-F6F7-4995-83F4-26748E01BC32}"/>
    <dgm:cxn modelId="{ACE1CD90-D900-4037-9019-34957E162119}" srcId="{DE2D0B18-0929-4850-9470-EB2B2B715678}" destId="{631A54EB-187E-473B-8740-18D14DE17A92}" srcOrd="1" destOrd="0" parTransId="{8D3A8580-9D82-472C-A2C4-C4C482FD33B5}" sibTransId="{3C08B148-641C-4672-BB03-287F82B59245}"/>
    <dgm:cxn modelId="{B2B1C3AC-07B7-4114-B81D-E0E23E2839A2}" type="presOf" srcId="{8CE4CC67-4D7C-4F96-9855-99B003CAB149}" destId="{3A89E564-C2AB-42C4-A8D4-BCA9F33EB849}" srcOrd="0" destOrd="0" presId="urn:microsoft.com/office/officeart/2005/8/layout/radial4"/>
    <dgm:cxn modelId="{808A2EC8-EE88-48F0-9A3E-AC73021F398A}" type="presOf" srcId="{77D6A13C-61CA-4CBF-B437-9D1EB32803E7}" destId="{473282A7-3887-4093-8F51-8F5B0CE60A47}" srcOrd="0" destOrd="0" presId="urn:microsoft.com/office/officeart/2005/8/layout/radial4"/>
    <dgm:cxn modelId="{DBC2D0CF-75E1-401F-A3B7-D13EF9FD13EA}" type="presOf" srcId="{3EFFE197-DE0D-4993-B447-7A2314255A60}" destId="{D548743D-2A40-4320-AC85-052A3BC098DC}" srcOrd="0" destOrd="0" presId="urn:microsoft.com/office/officeart/2005/8/layout/radial4"/>
    <dgm:cxn modelId="{6A1CF6DC-96CE-4C50-9AA4-99F725D68A66}" type="presOf" srcId="{873628C6-B4D4-4510-8585-707082A44B86}" destId="{AA2A2222-F302-432C-8E64-3EAF5E43E464}" srcOrd="0" destOrd="0" presId="urn:microsoft.com/office/officeart/2005/8/layout/radial4"/>
    <dgm:cxn modelId="{39045FEF-1C5E-45E5-93DE-12941D96D590}" type="presOf" srcId="{C7F2CC66-B5DC-4353-85A1-AA06E4D3D0CB}" destId="{ECD5F04A-5F85-4A52-AFAC-8D1770F7CAE0}" srcOrd="0" destOrd="0" presId="urn:microsoft.com/office/officeart/2005/8/layout/radial4"/>
    <dgm:cxn modelId="{E6ED89C6-AFB6-4468-8E9A-6F574AAD5C89}" type="presParOf" srcId="{0E559C5D-D99A-4244-8686-ABBE45E2FB5B}" destId="{AA2A2222-F302-432C-8E64-3EAF5E43E464}" srcOrd="0" destOrd="0" presId="urn:microsoft.com/office/officeart/2005/8/layout/radial4"/>
    <dgm:cxn modelId="{D92BE9A3-2F47-4500-A0B5-DA2548343737}" type="presParOf" srcId="{0E559C5D-D99A-4244-8686-ABBE45E2FB5B}" destId="{ECD5F04A-5F85-4A52-AFAC-8D1770F7CAE0}" srcOrd="1" destOrd="0" presId="urn:microsoft.com/office/officeart/2005/8/layout/radial4"/>
    <dgm:cxn modelId="{FCCCD472-528C-46CE-B1CD-9117C014919B}" type="presParOf" srcId="{0E559C5D-D99A-4244-8686-ABBE45E2FB5B}" destId="{D548743D-2A40-4320-AC85-052A3BC098DC}" srcOrd="2" destOrd="0" presId="urn:microsoft.com/office/officeart/2005/8/layout/radial4"/>
    <dgm:cxn modelId="{B9EF78C3-7033-456A-9881-24C7805CFF7B}" type="presParOf" srcId="{0E559C5D-D99A-4244-8686-ABBE45E2FB5B}" destId="{1A612AE6-8BB0-4E53-A16A-9210055A5C3F}" srcOrd="3" destOrd="0" presId="urn:microsoft.com/office/officeart/2005/8/layout/radial4"/>
    <dgm:cxn modelId="{D13EFF84-0FBB-4814-A075-FAF14DB5BCC0}" type="presParOf" srcId="{0E559C5D-D99A-4244-8686-ABBE45E2FB5B}" destId="{8A41C544-4303-485B-B773-2C1C6D53CC43}" srcOrd="4" destOrd="0" presId="urn:microsoft.com/office/officeart/2005/8/layout/radial4"/>
    <dgm:cxn modelId="{DD0D99D6-9610-403F-82BF-031AC00AA142}" type="presParOf" srcId="{0E559C5D-D99A-4244-8686-ABBE45E2FB5B}" destId="{3A89E564-C2AB-42C4-A8D4-BCA9F33EB849}" srcOrd="5" destOrd="0" presId="urn:microsoft.com/office/officeart/2005/8/layout/radial4"/>
    <dgm:cxn modelId="{252628DD-CDAD-4928-92CA-9139DBDB09D3}" type="presParOf" srcId="{0E559C5D-D99A-4244-8686-ABBE45E2FB5B}" destId="{473282A7-3887-4093-8F51-8F5B0CE60A4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13CEB2-E10D-4C1D-A880-923778903B2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08FB3E9-1532-4E49-A690-2BF459BF4B11}">
      <dgm:prSet phldrT="[Text]"/>
      <dgm:spPr>
        <a:solidFill>
          <a:srgbClr val="06205C"/>
        </a:solidFill>
      </dgm:spPr>
      <dgm:t>
        <a:bodyPr/>
        <a:lstStyle/>
        <a:p>
          <a:r>
            <a:rPr lang="en-US"/>
            <a:t>SHSP</a:t>
          </a:r>
        </a:p>
      </dgm:t>
    </dgm:pt>
    <dgm:pt modelId="{9CD2A0F5-4CCA-4357-BB44-D80385A04778}" type="parTrans" cxnId="{C832A4EE-9DE4-491A-894B-AB58FA7A55BA}">
      <dgm:prSet/>
      <dgm:spPr/>
      <dgm:t>
        <a:bodyPr/>
        <a:lstStyle/>
        <a:p>
          <a:endParaRPr lang="en-US"/>
        </a:p>
      </dgm:t>
    </dgm:pt>
    <dgm:pt modelId="{27D655CE-740D-449E-A29B-59E4C4D5B228}" type="sibTrans" cxnId="{C832A4EE-9DE4-491A-894B-AB58FA7A55BA}">
      <dgm:prSet/>
      <dgm:spPr/>
      <dgm:t>
        <a:bodyPr/>
        <a:lstStyle/>
        <a:p>
          <a:endParaRPr lang="en-US"/>
        </a:p>
      </dgm:t>
    </dgm:pt>
    <dgm:pt modelId="{94570B9B-8173-4623-A7C5-4E9D8B2213BC}">
      <dgm:prSet phldrT="[Text]"/>
      <dgm:spPr>
        <a:solidFill>
          <a:srgbClr val="06205C"/>
        </a:solidFill>
      </dgm:spPr>
      <dgm:t>
        <a:bodyPr/>
        <a:lstStyle/>
        <a:p>
          <a:r>
            <a:rPr lang="en-US"/>
            <a:t>Programs</a:t>
          </a:r>
        </a:p>
      </dgm:t>
    </dgm:pt>
    <dgm:pt modelId="{A2CEDB95-18E9-4FD1-8FAA-14E6B80BE06F}" type="parTrans" cxnId="{2210358E-F320-45AE-B38E-463A2DACCFB3}">
      <dgm:prSet/>
      <dgm:spPr/>
      <dgm:t>
        <a:bodyPr/>
        <a:lstStyle/>
        <a:p>
          <a:endParaRPr lang="en-US"/>
        </a:p>
      </dgm:t>
    </dgm:pt>
    <dgm:pt modelId="{8BD61EDF-EA5C-430A-BFC5-E44A21E8A4E4}" type="sibTrans" cxnId="{2210358E-F320-45AE-B38E-463A2DACCFB3}">
      <dgm:prSet/>
      <dgm:spPr/>
      <dgm:t>
        <a:bodyPr/>
        <a:lstStyle/>
        <a:p>
          <a:endParaRPr lang="en-US"/>
        </a:p>
      </dgm:t>
    </dgm:pt>
    <dgm:pt modelId="{8088FAC2-5F26-48A6-8994-8B2575A3DE5A}">
      <dgm:prSet phldrT="[Text]"/>
      <dgm:spPr>
        <a:solidFill>
          <a:srgbClr val="06205C"/>
        </a:solidFill>
      </dgm:spPr>
      <dgm:t>
        <a:bodyPr/>
        <a:lstStyle/>
        <a:p>
          <a:r>
            <a:rPr lang="en-US"/>
            <a:t>Strategies</a:t>
          </a:r>
        </a:p>
      </dgm:t>
    </dgm:pt>
    <dgm:pt modelId="{60F405B6-9A73-4457-A799-4C3DD3D7AE4E}" type="parTrans" cxnId="{2FF7ED7B-DE20-46D2-8630-303DDCF75667}">
      <dgm:prSet/>
      <dgm:spPr/>
      <dgm:t>
        <a:bodyPr/>
        <a:lstStyle/>
        <a:p>
          <a:endParaRPr lang="en-US"/>
        </a:p>
      </dgm:t>
    </dgm:pt>
    <dgm:pt modelId="{75A1E756-EFD5-4FF0-AAAB-8E673AA8EA3D}" type="sibTrans" cxnId="{2FF7ED7B-DE20-46D2-8630-303DDCF75667}">
      <dgm:prSet/>
      <dgm:spPr/>
      <dgm:t>
        <a:bodyPr/>
        <a:lstStyle/>
        <a:p>
          <a:endParaRPr lang="en-US"/>
        </a:p>
      </dgm:t>
    </dgm:pt>
    <dgm:pt modelId="{A9D946FF-E2B0-4EB1-948D-B0A758A35785}">
      <dgm:prSet phldrT="[Text]"/>
      <dgm:spPr>
        <a:solidFill>
          <a:srgbClr val="06205C"/>
        </a:solidFill>
      </dgm:spPr>
      <dgm:t>
        <a:bodyPr/>
        <a:lstStyle/>
        <a:p>
          <a:r>
            <a:rPr lang="en-US"/>
            <a:t>Activities</a:t>
          </a:r>
        </a:p>
      </dgm:t>
    </dgm:pt>
    <dgm:pt modelId="{6DBFA6A9-B675-4197-AD74-E6479B280D4F}" type="parTrans" cxnId="{160DE72F-6869-4D0D-98C3-4EA2D37BA9E1}">
      <dgm:prSet/>
      <dgm:spPr/>
      <dgm:t>
        <a:bodyPr/>
        <a:lstStyle/>
        <a:p>
          <a:endParaRPr lang="en-US"/>
        </a:p>
      </dgm:t>
    </dgm:pt>
    <dgm:pt modelId="{724A459D-2D26-4650-8EAE-7326EE9516E9}" type="sibTrans" cxnId="{160DE72F-6869-4D0D-98C3-4EA2D37BA9E1}">
      <dgm:prSet/>
      <dgm:spPr/>
      <dgm:t>
        <a:bodyPr/>
        <a:lstStyle/>
        <a:p>
          <a:endParaRPr lang="en-US"/>
        </a:p>
      </dgm:t>
    </dgm:pt>
    <dgm:pt modelId="{00A1ED43-1310-4D9D-9D45-883DFE693EF4}">
      <dgm:prSet phldrT="[Text]"/>
      <dgm:spPr>
        <a:solidFill>
          <a:srgbClr val="06205C"/>
        </a:solidFill>
      </dgm:spPr>
      <dgm:t>
        <a:bodyPr/>
        <a:lstStyle/>
        <a:p>
          <a:r>
            <a:rPr lang="en-US"/>
            <a:t>Spot </a:t>
          </a:r>
        </a:p>
      </dgm:t>
    </dgm:pt>
    <dgm:pt modelId="{A0076888-37C9-4B37-B17F-8A55818E3D61}" type="parTrans" cxnId="{570DA252-F97E-45D3-9E55-DF7521530FF1}">
      <dgm:prSet/>
      <dgm:spPr/>
      <dgm:t>
        <a:bodyPr/>
        <a:lstStyle/>
        <a:p>
          <a:endParaRPr lang="en-US"/>
        </a:p>
      </dgm:t>
    </dgm:pt>
    <dgm:pt modelId="{081E51CF-EA13-452B-BDAB-9E4C9D047A2F}" type="sibTrans" cxnId="{570DA252-F97E-45D3-9E55-DF7521530FF1}">
      <dgm:prSet/>
      <dgm:spPr/>
      <dgm:t>
        <a:bodyPr/>
        <a:lstStyle/>
        <a:p>
          <a:endParaRPr lang="en-US"/>
        </a:p>
      </dgm:t>
    </dgm:pt>
    <dgm:pt modelId="{A69EF40F-626A-46C9-AEA1-140D967F2C5D}">
      <dgm:prSet phldrT="[Text]"/>
      <dgm:spPr>
        <a:solidFill>
          <a:srgbClr val="06205C"/>
        </a:solidFill>
      </dgm:spPr>
      <dgm:t>
        <a:bodyPr/>
        <a:lstStyle/>
        <a:p>
          <a:r>
            <a:rPr lang="en-US"/>
            <a:t>Systemic</a:t>
          </a:r>
        </a:p>
      </dgm:t>
    </dgm:pt>
    <dgm:pt modelId="{F352C9C0-AC44-4983-802D-32E86B4AA1A8}" type="parTrans" cxnId="{973CBB0E-D7B7-4D49-AB60-7A7D2F1D860D}">
      <dgm:prSet/>
      <dgm:spPr/>
      <dgm:t>
        <a:bodyPr/>
        <a:lstStyle/>
        <a:p>
          <a:endParaRPr lang="en-US"/>
        </a:p>
      </dgm:t>
    </dgm:pt>
    <dgm:pt modelId="{54DE10B1-09BE-44D7-9416-FC3B468B4B0B}" type="sibTrans" cxnId="{973CBB0E-D7B7-4D49-AB60-7A7D2F1D860D}">
      <dgm:prSet/>
      <dgm:spPr/>
      <dgm:t>
        <a:bodyPr/>
        <a:lstStyle/>
        <a:p>
          <a:endParaRPr lang="en-US"/>
        </a:p>
      </dgm:t>
    </dgm:pt>
    <dgm:pt modelId="{AFAF30B8-C15A-49F6-9044-9E546EE22456}" type="pres">
      <dgm:prSet presAssocID="{F113CEB2-E10D-4C1D-A880-923778903B23}" presName="Name0" presStyleCnt="0">
        <dgm:presLayoutVars>
          <dgm:chPref val="1"/>
          <dgm:dir/>
          <dgm:animOne val="branch"/>
          <dgm:animLvl val="lvl"/>
          <dgm:resizeHandles val="exact"/>
        </dgm:presLayoutVars>
      </dgm:prSet>
      <dgm:spPr/>
    </dgm:pt>
    <dgm:pt modelId="{AD71A061-3717-4C14-A3D4-51867BCFC60C}" type="pres">
      <dgm:prSet presAssocID="{008FB3E9-1532-4E49-A690-2BF459BF4B11}" presName="root1" presStyleCnt="0"/>
      <dgm:spPr/>
    </dgm:pt>
    <dgm:pt modelId="{C2A3A71F-1FBD-4B7C-8D78-0D1A530EF912}" type="pres">
      <dgm:prSet presAssocID="{008FB3E9-1532-4E49-A690-2BF459BF4B11}" presName="LevelOneTextNode" presStyleLbl="node0" presStyleIdx="0" presStyleCnt="1">
        <dgm:presLayoutVars>
          <dgm:chPref val="3"/>
        </dgm:presLayoutVars>
      </dgm:prSet>
      <dgm:spPr/>
    </dgm:pt>
    <dgm:pt modelId="{AE16190B-1E47-4D33-B2A0-C40DA811D2B7}" type="pres">
      <dgm:prSet presAssocID="{008FB3E9-1532-4E49-A690-2BF459BF4B11}" presName="level2hierChild" presStyleCnt="0"/>
      <dgm:spPr/>
    </dgm:pt>
    <dgm:pt modelId="{DF2EA977-421E-441F-8900-8BF52F89C811}" type="pres">
      <dgm:prSet presAssocID="{A2CEDB95-18E9-4FD1-8FAA-14E6B80BE06F}" presName="conn2-1" presStyleLbl="parChTrans1D2" presStyleIdx="0" presStyleCnt="3"/>
      <dgm:spPr/>
    </dgm:pt>
    <dgm:pt modelId="{A474ED1D-1CC4-47A1-8EAE-941D99E736F7}" type="pres">
      <dgm:prSet presAssocID="{A2CEDB95-18E9-4FD1-8FAA-14E6B80BE06F}" presName="connTx" presStyleLbl="parChTrans1D2" presStyleIdx="0" presStyleCnt="3"/>
      <dgm:spPr/>
    </dgm:pt>
    <dgm:pt modelId="{642D699D-0D32-45F5-B7D1-A581CFD1DEDB}" type="pres">
      <dgm:prSet presAssocID="{94570B9B-8173-4623-A7C5-4E9D8B2213BC}" presName="root2" presStyleCnt="0"/>
      <dgm:spPr/>
    </dgm:pt>
    <dgm:pt modelId="{35F99348-9D39-4D81-8D1D-AC028FFFAF9C}" type="pres">
      <dgm:prSet presAssocID="{94570B9B-8173-4623-A7C5-4E9D8B2213BC}" presName="LevelTwoTextNode" presStyleLbl="node2" presStyleIdx="0" presStyleCnt="3">
        <dgm:presLayoutVars>
          <dgm:chPref val="3"/>
        </dgm:presLayoutVars>
      </dgm:prSet>
      <dgm:spPr/>
    </dgm:pt>
    <dgm:pt modelId="{41B882EF-A1B1-4501-B92B-C43CC3199838}" type="pres">
      <dgm:prSet presAssocID="{94570B9B-8173-4623-A7C5-4E9D8B2213BC}" presName="level3hierChild" presStyleCnt="0"/>
      <dgm:spPr/>
    </dgm:pt>
    <dgm:pt modelId="{F3F21349-DA18-45F6-B93D-69E330DB9335}" type="pres">
      <dgm:prSet presAssocID="{60F405B6-9A73-4457-A799-4C3DD3D7AE4E}" presName="conn2-1" presStyleLbl="parChTrans1D2" presStyleIdx="1" presStyleCnt="3"/>
      <dgm:spPr/>
    </dgm:pt>
    <dgm:pt modelId="{18B88BCC-B589-4EF6-9218-92A39247BD0B}" type="pres">
      <dgm:prSet presAssocID="{60F405B6-9A73-4457-A799-4C3DD3D7AE4E}" presName="connTx" presStyleLbl="parChTrans1D2" presStyleIdx="1" presStyleCnt="3"/>
      <dgm:spPr/>
    </dgm:pt>
    <dgm:pt modelId="{C94634D3-2C10-4AB6-9334-5ADA85602CA0}" type="pres">
      <dgm:prSet presAssocID="{8088FAC2-5F26-48A6-8994-8B2575A3DE5A}" presName="root2" presStyleCnt="0"/>
      <dgm:spPr/>
    </dgm:pt>
    <dgm:pt modelId="{655ECED8-5649-406B-8ADC-26E6E7E04296}" type="pres">
      <dgm:prSet presAssocID="{8088FAC2-5F26-48A6-8994-8B2575A3DE5A}" presName="LevelTwoTextNode" presStyleLbl="node2" presStyleIdx="1" presStyleCnt="3">
        <dgm:presLayoutVars>
          <dgm:chPref val="3"/>
        </dgm:presLayoutVars>
      </dgm:prSet>
      <dgm:spPr/>
    </dgm:pt>
    <dgm:pt modelId="{AB4ADECE-56C0-4E7D-9FED-06C0DF402628}" type="pres">
      <dgm:prSet presAssocID="{8088FAC2-5F26-48A6-8994-8B2575A3DE5A}" presName="level3hierChild" presStyleCnt="0"/>
      <dgm:spPr/>
    </dgm:pt>
    <dgm:pt modelId="{DE59AC73-F72F-43A4-9202-8D5B12CF8760}" type="pres">
      <dgm:prSet presAssocID="{A0076888-37C9-4B37-B17F-8A55818E3D61}" presName="conn2-1" presStyleLbl="parChTrans1D3" presStyleIdx="0" presStyleCnt="2"/>
      <dgm:spPr/>
    </dgm:pt>
    <dgm:pt modelId="{1283C8E9-72D5-4FCD-9439-79012F99A4B9}" type="pres">
      <dgm:prSet presAssocID="{A0076888-37C9-4B37-B17F-8A55818E3D61}" presName="connTx" presStyleLbl="parChTrans1D3" presStyleIdx="0" presStyleCnt="2"/>
      <dgm:spPr/>
    </dgm:pt>
    <dgm:pt modelId="{B027CFB2-D591-4E30-9B1E-58473F9E8D29}" type="pres">
      <dgm:prSet presAssocID="{00A1ED43-1310-4D9D-9D45-883DFE693EF4}" presName="root2" presStyleCnt="0"/>
      <dgm:spPr/>
    </dgm:pt>
    <dgm:pt modelId="{BB56D5AD-1A48-448E-8EC8-33A3377CC1A4}" type="pres">
      <dgm:prSet presAssocID="{00A1ED43-1310-4D9D-9D45-883DFE693EF4}" presName="LevelTwoTextNode" presStyleLbl="node3" presStyleIdx="0" presStyleCnt="2" custLinFactNeighborX="437" custLinFactNeighborY="-4296">
        <dgm:presLayoutVars>
          <dgm:chPref val="3"/>
        </dgm:presLayoutVars>
      </dgm:prSet>
      <dgm:spPr/>
    </dgm:pt>
    <dgm:pt modelId="{AA6F505A-07B8-478B-B369-56848FE09D6F}" type="pres">
      <dgm:prSet presAssocID="{00A1ED43-1310-4D9D-9D45-883DFE693EF4}" presName="level3hierChild" presStyleCnt="0"/>
      <dgm:spPr/>
    </dgm:pt>
    <dgm:pt modelId="{638FD849-2C7D-4BB5-B3A4-882B5ADC40FC}" type="pres">
      <dgm:prSet presAssocID="{F352C9C0-AC44-4983-802D-32E86B4AA1A8}" presName="conn2-1" presStyleLbl="parChTrans1D3" presStyleIdx="1" presStyleCnt="2"/>
      <dgm:spPr/>
    </dgm:pt>
    <dgm:pt modelId="{F28962AE-B4C0-4B7B-B817-554B834FDB16}" type="pres">
      <dgm:prSet presAssocID="{F352C9C0-AC44-4983-802D-32E86B4AA1A8}" presName="connTx" presStyleLbl="parChTrans1D3" presStyleIdx="1" presStyleCnt="2"/>
      <dgm:spPr/>
    </dgm:pt>
    <dgm:pt modelId="{638794EC-83DC-45EE-B1DA-D836644F5CB6}" type="pres">
      <dgm:prSet presAssocID="{A69EF40F-626A-46C9-AEA1-140D967F2C5D}" presName="root2" presStyleCnt="0"/>
      <dgm:spPr/>
    </dgm:pt>
    <dgm:pt modelId="{8F535710-D1B0-49B3-A16A-253C6228426A}" type="pres">
      <dgm:prSet presAssocID="{A69EF40F-626A-46C9-AEA1-140D967F2C5D}" presName="LevelTwoTextNode" presStyleLbl="node3" presStyleIdx="1" presStyleCnt="2">
        <dgm:presLayoutVars>
          <dgm:chPref val="3"/>
        </dgm:presLayoutVars>
      </dgm:prSet>
      <dgm:spPr/>
    </dgm:pt>
    <dgm:pt modelId="{4D8394AA-1A19-490D-AEE8-F77C508EA090}" type="pres">
      <dgm:prSet presAssocID="{A69EF40F-626A-46C9-AEA1-140D967F2C5D}" presName="level3hierChild" presStyleCnt="0"/>
      <dgm:spPr/>
    </dgm:pt>
    <dgm:pt modelId="{CE0331E3-8C23-4E5D-A28D-029CC106D4AF}" type="pres">
      <dgm:prSet presAssocID="{6DBFA6A9-B675-4197-AD74-E6479B280D4F}" presName="conn2-1" presStyleLbl="parChTrans1D2" presStyleIdx="2" presStyleCnt="3"/>
      <dgm:spPr/>
    </dgm:pt>
    <dgm:pt modelId="{E9D1218D-27C2-44CA-8841-EE66E24C4976}" type="pres">
      <dgm:prSet presAssocID="{6DBFA6A9-B675-4197-AD74-E6479B280D4F}" presName="connTx" presStyleLbl="parChTrans1D2" presStyleIdx="2" presStyleCnt="3"/>
      <dgm:spPr/>
    </dgm:pt>
    <dgm:pt modelId="{A9903C5B-E1C4-4EA4-A7D9-78A2934EA245}" type="pres">
      <dgm:prSet presAssocID="{A9D946FF-E2B0-4EB1-948D-B0A758A35785}" presName="root2" presStyleCnt="0"/>
      <dgm:spPr/>
    </dgm:pt>
    <dgm:pt modelId="{1C874715-D35C-4D48-A422-E5CC1718D62E}" type="pres">
      <dgm:prSet presAssocID="{A9D946FF-E2B0-4EB1-948D-B0A758A35785}" presName="LevelTwoTextNode" presStyleLbl="node2" presStyleIdx="2" presStyleCnt="3">
        <dgm:presLayoutVars>
          <dgm:chPref val="3"/>
        </dgm:presLayoutVars>
      </dgm:prSet>
      <dgm:spPr/>
    </dgm:pt>
    <dgm:pt modelId="{97FC9584-2D46-4638-974D-D8608BEB8202}" type="pres">
      <dgm:prSet presAssocID="{A9D946FF-E2B0-4EB1-948D-B0A758A35785}" presName="level3hierChild" presStyleCnt="0"/>
      <dgm:spPr/>
    </dgm:pt>
  </dgm:ptLst>
  <dgm:cxnLst>
    <dgm:cxn modelId="{A64ACB01-5A70-4F42-B11A-7FCD610921EE}" type="presOf" srcId="{F113CEB2-E10D-4C1D-A880-923778903B23}" destId="{AFAF30B8-C15A-49F6-9044-9E546EE22456}" srcOrd="0" destOrd="0" presId="urn:microsoft.com/office/officeart/2008/layout/HorizontalMultiLevelHierarchy"/>
    <dgm:cxn modelId="{3E41E406-AA06-4959-8EE6-0640523708E6}" type="presOf" srcId="{6DBFA6A9-B675-4197-AD74-E6479B280D4F}" destId="{CE0331E3-8C23-4E5D-A28D-029CC106D4AF}" srcOrd="0" destOrd="0" presId="urn:microsoft.com/office/officeart/2008/layout/HorizontalMultiLevelHierarchy"/>
    <dgm:cxn modelId="{973CBB0E-D7B7-4D49-AB60-7A7D2F1D860D}" srcId="{8088FAC2-5F26-48A6-8994-8B2575A3DE5A}" destId="{A69EF40F-626A-46C9-AEA1-140D967F2C5D}" srcOrd="1" destOrd="0" parTransId="{F352C9C0-AC44-4983-802D-32E86B4AA1A8}" sibTransId="{54DE10B1-09BE-44D7-9416-FC3B468B4B0B}"/>
    <dgm:cxn modelId="{A1F5DC21-2AE3-4CE7-B7A1-94A1A9C6430E}" type="presOf" srcId="{6DBFA6A9-B675-4197-AD74-E6479B280D4F}" destId="{E9D1218D-27C2-44CA-8841-EE66E24C4976}" srcOrd="1" destOrd="0" presId="urn:microsoft.com/office/officeart/2008/layout/HorizontalMultiLevelHierarchy"/>
    <dgm:cxn modelId="{160DE72F-6869-4D0D-98C3-4EA2D37BA9E1}" srcId="{008FB3E9-1532-4E49-A690-2BF459BF4B11}" destId="{A9D946FF-E2B0-4EB1-948D-B0A758A35785}" srcOrd="2" destOrd="0" parTransId="{6DBFA6A9-B675-4197-AD74-E6479B280D4F}" sibTransId="{724A459D-2D26-4650-8EAE-7326EE9516E9}"/>
    <dgm:cxn modelId="{7910A837-2523-426D-85AD-ADABC71FC2B9}" type="presOf" srcId="{F352C9C0-AC44-4983-802D-32E86B4AA1A8}" destId="{F28962AE-B4C0-4B7B-B817-554B834FDB16}" srcOrd="1" destOrd="0" presId="urn:microsoft.com/office/officeart/2008/layout/HorizontalMultiLevelHierarchy"/>
    <dgm:cxn modelId="{0D1A195B-50C4-4AC7-9773-A2F848971086}" type="presOf" srcId="{008FB3E9-1532-4E49-A690-2BF459BF4B11}" destId="{C2A3A71F-1FBD-4B7C-8D78-0D1A530EF912}" srcOrd="0" destOrd="0" presId="urn:microsoft.com/office/officeart/2008/layout/HorizontalMultiLevelHierarchy"/>
    <dgm:cxn modelId="{DA9B494A-4A64-429E-B81D-6651DA953C58}" type="presOf" srcId="{00A1ED43-1310-4D9D-9D45-883DFE693EF4}" destId="{BB56D5AD-1A48-448E-8EC8-33A3377CC1A4}" srcOrd="0" destOrd="0" presId="urn:microsoft.com/office/officeart/2008/layout/HorizontalMultiLevelHierarchy"/>
    <dgm:cxn modelId="{B69C6671-03F4-433D-999C-78EF7AB41277}" type="presOf" srcId="{A0076888-37C9-4B37-B17F-8A55818E3D61}" destId="{DE59AC73-F72F-43A4-9202-8D5B12CF8760}" srcOrd="0" destOrd="0" presId="urn:microsoft.com/office/officeart/2008/layout/HorizontalMultiLevelHierarchy"/>
    <dgm:cxn modelId="{570DA252-F97E-45D3-9E55-DF7521530FF1}" srcId="{8088FAC2-5F26-48A6-8994-8B2575A3DE5A}" destId="{00A1ED43-1310-4D9D-9D45-883DFE693EF4}" srcOrd="0" destOrd="0" parTransId="{A0076888-37C9-4B37-B17F-8A55818E3D61}" sibTransId="{081E51CF-EA13-452B-BDAB-9E4C9D047A2F}"/>
    <dgm:cxn modelId="{E216FE79-AA4D-4180-8538-2811FDBE64EA}" type="presOf" srcId="{F352C9C0-AC44-4983-802D-32E86B4AA1A8}" destId="{638FD849-2C7D-4BB5-B3A4-882B5ADC40FC}" srcOrd="0" destOrd="0" presId="urn:microsoft.com/office/officeart/2008/layout/HorizontalMultiLevelHierarchy"/>
    <dgm:cxn modelId="{2FF7ED7B-DE20-46D2-8630-303DDCF75667}" srcId="{008FB3E9-1532-4E49-A690-2BF459BF4B11}" destId="{8088FAC2-5F26-48A6-8994-8B2575A3DE5A}" srcOrd="1" destOrd="0" parTransId="{60F405B6-9A73-4457-A799-4C3DD3D7AE4E}" sibTransId="{75A1E756-EFD5-4FF0-AAAB-8E673AA8EA3D}"/>
    <dgm:cxn modelId="{2210358E-F320-45AE-B38E-463A2DACCFB3}" srcId="{008FB3E9-1532-4E49-A690-2BF459BF4B11}" destId="{94570B9B-8173-4623-A7C5-4E9D8B2213BC}" srcOrd="0" destOrd="0" parTransId="{A2CEDB95-18E9-4FD1-8FAA-14E6B80BE06F}" sibTransId="{8BD61EDF-EA5C-430A-BFC5-E44A21E8A4E4}"/>
    <dgm:cxn modelId="{959597A1-ACF1-4CA5-B356-E0DF1B7EC89C}" type="presOf" srcId="{94570B9B-8173-4623-A7C5-4E9D8B2213BC}" destId="{35F99348-9D39-4D81-8D1D-AC028FFFAF9C}" srcOrd="0" destOrd="0" presId="urn:microsoft.com/office/officeart/2008/layout/HorizontalMultiLevelHierarchy"/>
    <dgm:cxn modelId="{99C96EA2-5421-4098-83FF-4279D4A473B4}" type="presOf" srcId="{A9D946FF-E2B0-4EB1-948D-B0A758A35785}" destId="{1C874715-D35C-4D48-A422-E5CC1718D62E}" srcOrd="0" destOrd="0" presId="urn:microsoft.com/office/officeart/2008/layout/HorizontalMultiLevelHierarchy"/>
    <dgm:cxn modelId="{534D7FAE-762E-48FC-9EA3-AB45C486E858}" type="presOf" srcId="{A0076888-37C9-4B37-B17F-8A55818E3D61}" destId="{1283C8E9-72D5-4FCD-9439-79012F99A4B9}" srcOrd="1" destOrd="0" presId="urn:microsoft.com/office/officeart/2008/layout/HorizontalMultiLevelHierarchy"/>
    <dgm:cxn modelId="{E4B3F4C4-FD70-4FC0-AAD8-13B9ADB7CF84}" type="presOf" srcId="{A69EF40F-626A-46C9-AEA1-140D967F2C5D}" destId="{8F535710-D1B0-49B3-A16A-253C6228426A}" srcOrd="0" destOrd="0" presId="urn:microsoft.com/office/officeart/2008/layout/HorizontalMultiLevelHierarchy"/>
    <dgm:cxn modelId="{200C75C5-39B2-4B79-830F-D14FF1D3B8DF}" type="presOf" srcId="{A2CEDB95-18E9-4FD1-8FAA-14E6B80BE06F}" destId="{DF2EA977-421E-441F-8900-8BF52F89C811}" srcOrd="0" destOrd="0" presId="urn:microsoft.com/office/officeart/2008/layout/HorizontalMultiLevelHierarchy"/>
    <dgm:cxn modelId="{5E8B28CD-DA75-414F-AA71-913F116D18D0}" type="presOf" srcId="{60F405B6-9A73-4457-A799-4C3DD3D7AE4E}" destId="{F3F21349-DA18-45F6-B93D-69E330DB9335}" srcOrd="0" destOrd="0" presId="urn:microsoft.com/office/officeart/2008/layout/HorizontalMultiLevelHierarchy"/>
    <dgm:cxn modelId="{CC3263CF-EA2E-43BB-A3D7-996FAC37F4D9}" type="presOf" srcId="{A2CEDB95-18E9-4FD1-8FAA-14E6B80BE06F}" destId="{A474ED1D-1CC4-47A1-8EAE-941D99E736F7}" srcOrd="1" destOrd="0" presId="urn:microsoft.com/office/officeart/2008/layout/HorizontalMultiLevelHierarchy"/>
    <dgm:cxn modelId="{93A639D5-D3F2-431A-9ECA-7FDDF229815F}" type="presOf" srcId="{60F405B6-9A73-4457-A799-4C3DD3D7AE4E}" destId="{18B88BCC-B589-4EF6-9218-92A39247BD0B}" srcOrd="1" destOrd="0" presId="urn:microsoft.com/office/officeart/2008/layout/HorizontalMultiLevelHierarchy"/>
    <dgm:cxn modelId="{6F4553DC-EC8E-4A6E-9A0A-508FD58F0B91}" type="presOf" srcId="{8088FAC2-5F26-48A6-8994-8B2575A3DE5A}" destId="{655ECED8-5649-406B-8ADC-26E6E7E04296}" srcOrd="0" destOrd="0" presId="urn:microsoft.com/office/officeart/2008/layout/HorizontalMultiLevelHierarchy"/>
    <dgm:cxn modelId="{C832A4EE-9DE4-491A-894B-AB58FA7A55BA}" srcId="{F113CEB2-E10D-4C1D-A880-923778903B23}" destId="{008FB3E9-1532-4E49-A690-2BF459BF4B11}" srcOrd="0" destOrd="0" parTransId="{9CD2A0F5-4CCA-4357-BB44-D80385A04778}" sibTransId="{27D655CE-740D-449E-A29B-59E4C4D5B228}"/>
    <dgm:cxn modelId="{6232C0E0-6A48-4B4F-9FEB-6F6A6686F8CE}" type="presParOf" srcId="{AFAF30B8-C15A-49F6-9044-9E546EE22456}" destId="{AD71A061-3717-4C14-A3D4-51867BCFC60C}" srcOrd="0" destOrd="0" presId="urn:microsoft.com/office/officeart/2008/layout/HorizontalMultiLevelHierarchy"/>
    <dgm:cxn modelId="{037416F3-FE00-496C-AFB2-208D1EAA5E34}" type="presParOf" srcId="{AD71A061-3717-4C14-A3D4-51867BCFC60C}" destId="{C2A3A71F-1FBD-4B7C-8D78-0D1A530EF912}" srcOrd="0" destOrd="0" presId="urn:microsoft.com/office/officeart/2008/layout/HorizontalMultiLevelHierarchy"/>
    <dgm:cxn modelId="{D0FD28F5-23B0-4E07-936A-B77E0EA741CE}" type="presParOf" srcId="{AD71A061-3717-4C14-A3D4-51867BCFC60C}" destId="{AE16190B-1E47-4D33-B2A0-C40DA811D2B7}" srcOrd="1" destOrd="0" presId="urn:microsoft.com/office/officeart/2008/layout/HorizontalMultiLevelHierarchy"/>
    <dgm:cxn modelId="{AAD01EF2-537A-4E29-B91E-C6F409C38181}" type="presParOf" srcId="{AE16190B-1E47-4D33-B2A0-C40DA811D2B7}" destId="{DF2EA977-421E-441F-8900-8BF52F89C811}" srcOrd="0" destOrd="0" presId="urn:microsoft.com/office/officeart/2008/layout/HorizontalMultiLevelHierarchy"/>
    <dgm:cxn modelId="{2DA4C35C-F337-444E-8F68-9533A8DD28CC}" type="presParOf" srcId="{DF2EA977-421E-441F-8900-8BF52F89C811}" destId="{A474ED1D-1CC4-47A1-8EAE-941D99E736F7}" srcOrd="0" destOrd="0" presId="urn:microsoft.com/office/officeart/2008/layout/HorizontalMultiLevelHierarchy"/>
    <dgm:cxn modelId="{DD7AE8E6-B919-4B26-AC32-98C9E35864D2}" type="presParOf" srcId="{AE16190B-1E47-4D33-B2A0-C40DA811D2B7}" destId="{642D699D-0D32-45F5-B7D1-A581CFD1DEDB}" srcOrd="1" destOrd="0" presId="urn:microsoft.com/office/officeart/2008/layout/HorizontalMultiLevelHierarchy"/>
    <dgm:cxn modelId="{24B5367E-4C4C-4AFF-90CE-8F1F9D8B27DA}" type="presParOf" srcId="{642D699D-0D32-45F5-B7D1-A581CFD1DEDB}" destId="{35F99348-9D39-4D81-8D1D-AC028FFFAF9C}" srcOrd="0" destOrd="0" presId="urn:microsoft.com/office/officeart/2008/layout/HorizontalMultiLevelHierarchy"/>
    <dgm:cxn modelId="{BECC5193-B454-4529-916D-408799E67D5A}" type="presParOf" srcId="{642D699D-0D32-45F5-B7D1-A581CFD1DEDB}" destId="{41B882EF-A1B1-4501-B92B-C43CC3199838}" srcOrd="1" destOrd="0" presId="urn:microsoft.com/office/officeart/2008/layout/HorizontalMultiLevelHierarchy"/>
    <dgm:cxn modelId="{33C76123-F674-4591-8652-E6865AEA2CAC}" type="presParOf" srcId="{AE16190B-1E47-4D33-B2A0-C40DA811D2B7}" destId="{F3F21349-DA18-45F6-B93D-69E330DB9335}" srcOrd="2" destOrd="0" presId="urn:microsoft.com/office/officeart/2008/layout/HorizontalMultiLevelHierarchy"/>
    <dgm:cxn modelId="{1DB31447-4200-45AE-BE38-57E9CDEB9061}" type="presParOf" srcId="{F3F21349-DA18-45F6-B93D-69E330DB9335}" destId="{18B88BCC-B589-4EF6-9218-92A39247BD0B}" srcOrd="0" destOrd="0" presId="urn:microsoft.com/office/officeart/2008/layout/HorizontalMultiLevelHierarchy"/>
    <dgm:cxn modelId="{D0BE93BD-8A4B-4B75-A4AB-D8184EF0F2FA}" type="presParOf" srcId="{AE16190B-1E47-4D33-B2A0-C40DA811D2B7}" destId="{C94634D3-2C10-4AB6-9334-5ADA85602CA0}" srcOrd="3" destOrd="0" presId="urn:microsoft.com/office/officeart/2008/layout/HorizontalMultiLevelHierarchy"/>
    <dgm:cxn modelId="{CF78829C-242C-4F58-817A-BFB3FC068E06}" type="presParOf" srcId="{C94634D3-2C10-4AB6-9334-5ADA85602CA0}" destId="{655ECED8-5649-406B-8ADC-26E6E7E04296}" srcOrd="0" destOrd="0" presId="urn:microsoft.com/office/officeart/2008/layout/HorizontalMultiLevelHierarchy"/>
    <dgm:cxn modelId="{6B0511F8-2F2D-47D3-93D0-44B3CC84B4BD}" type="presParOf" srcId="{C94634D3-2C10-4AB6-9334-5ADA85602CA0}" destId="{AB4ADECE-56C0-4E7D-9FED-06C0DF402628}" srcOrd="1" destOrd="0" presId="urn:microsoft.com/office/officeart/2008/layout/HorizontalMultiLevelHierarchy"/>
    <dgm:cxn modelId="{E1A9E436-9049-4886-8818-BE30E4E715DD}" type="presParOf" srcId="{AB4ADECE-56C0-4E7D-9FED-06C0DF402628}" destId="{DE59AC73-F72F-43A4-9202-8D5B12CF8760}" srcOrd="0" destOrd="0" presId="urn:microsoft.com/office/officeart/2008/layout/HorizontalMultiLevelHierarchy"/>
    <dgm:cxn modelId="{1853923D-1C5D-4DAA-B1DA-1F6DE74A264B}" type="presParOf" srcId="{DE59AC73-F72F-43A4-9202-8D5B12CF8760}" destId="{1283C8E9-72D5-4FCD-9439-79012F99A4B9}" srcOrd="0" destOrd="0" presId="urn:microsoft.com/office/officeart/2008/layout/HorizontalMultiLevelHierarchy"/>
    <dgm:cxn modelId="{ED1BE010-6EA7-42D3-8CB7-A0C357E4C282}" type="presParOf" srcId="{AB4ADECE-56C0-4E7D-9FED-06C0DF402628}" destId="{B027CFB2-D591-4E30-9B1E-58473F9E8D29}" srcOrd="1" destOrd="0" presId="urn:microsoft.com/office/officeart/2008/layout/HorizontalMultiLevelHierarchy"/>
    <dgm:cxn modelId="{75F37A59-9379-47CB-AE40-6DC4784D28FB}" type="presParOf" srcId="{B027CFB2-D591-4E30-9B1E-58473F9E8D29}" destId="{BB56D5AD-1A48-448E-8EC8-33A3377CC1A4}" srcOrd="0" destOrd="0" presId="urn:microsoft.com/office/officeart/2008/layout/HorizontalMultiLevelHierarchy"/>
    <dgm:cxn modelId="{744030F4-68DA-4133-9444-CC979BBF8AD6}" type="presParOf" srcId="{B027CFB2-D591-4E30-9B1E-58473F9E8D29}" destId="{AA6F505A-07B8-478B-B369-56848FE09D6F}" srcOrd="1" destOrd="0" presId="urn:microsoft.com/office/officeart/2008/layout/HorizontalMultiLevelHierarchy"/>
    <dgm:cxn modelId="{05A8F696-1031-4C90-B46E-BF370CF9C889}" type="presParOf" srcId="{AB4ADECE-56C0-4E7D-9FED-06C0DF402628}" destId="{638FD849-2C7D-4BB5-B3A4-882B5ADC40FC}" srcOrd="2" destOrd="0" presId="urn:microsoft.com/office/officeart/2008/layout/HorizontalMultiLevelHierarchy"/>
    <dgm:cxn modelId="{3D02749B-48F9-4D4B-A895-3D6045B8D818}" type="presParOf" srcId="{638FD849-2C7D-4BB5-B3A4-882B5ADC40FC}" destId="{F28962AE-B4C0-4B7B-B817-554B834FDB16}" srcOrd="0" destOrd="0" presId="urn:microsoft.com/office/officeart/2008/layout/HorizontalMultiLevelHierarchy"/>
    <dgm:cxn modelId="{B8D2E1E8-FC7A-45E5-B7A5-D3E7905D6366}" type="presParOf" srcId="{AB4ADECE-56C0-4E7D-9FED-06C0DF402628}" destId="{638794EC-83DC-45EE-B1DA-D836644F5CB6}" srcOrd="3" destOrd="0" presId="urn:microsoft.com/office/officeart/2008/layout/HorizontalMultiLevelHierarchy"/>
    <dgm:cxn modelId="{C03EC819-7A31-4891-8904-D2F67E9FBC50}" type="presParOf" srcId="{638794EC-83DC-45EE-B1DA-D836644F5CB6}" destId="{8F535710-D1B0-49B3-A16A-253C6228426A}" srcOrd="0" destOrd="0" presId="urn:microsoft.com/office/officeart/2008/layout/HorizontalMultiLevelHierarchy"/>
    <dgm:cxn modelId="{B7897457-29C0-4317-9B44-843419890814}" type="presParOf" srcId="{638794EC-83DC-45EE-B1DA-D836644F5CB6}" destId="{4D8394AA-1A19-490D-AEE8-F77C508EA090}" srcOrd="1" destOrd="0" presId="urn:microsoft.com/office/officeart/2008/layout/HorizontalMultiLevelHierarchy"/>
    <dgm:cxn modelId="{32C2B3F4-3742-434B-A7B3-E359DAAA0676}" type="presParOf" srcId="{AE16190B-1E47-4D33-B2A0-C40DA811D2B7}" destId="{CE0331E3-8C23-4E5D-A28D-029CC106D4AF}" srcOrd="4" destOrd="0" presId="urn:microsoft.com/office/officeart/2008/layout/HorizontalMultiLevelHierarchy"/>
    <dgm:cxn modelId="{BA13E37A-9C1A-4626-AEB2-F08499044AA9}" type="presParOf" srcId="{CE0331E3-8C23-4E5D-A28D-029CC106D4AF}" destId="{E9D1218D-27C2-44CA-8841-EE66E24C4976}" srcOrd="0" destOrd="0" presId="urn:microsoft.com/office/officeart/2008/layout/HorizontalMultiLevelHierarchy"/>
    <dgm:cxn modelId="{8C4A1E42-E9AA-4813-A0ED-9030765E0228}" type="presParOf" srcId="{AE16190B-1E47-4D33-B2A0-C40DA811D2B7}" destId="{A9903C5B-E1C4-4EA4-A7D9-78A2934EA245}" srcOrd="5" destOrd="0" presId="urn:microsoft.com/office/officeart/2008/layout/HorizontalMultiLevelHierarchy"/>
    <dgm:cxn modelId="{80F62F2A-6674-4D4D-881F-5527E19AADE3}" type="presParOf" srcId="{A9903C5B-E1C4-4EA4-A7D9-78A2934EA245}" destId="{1C874715-D35C-4D48-A422-E5CC1718D62E}" srcOrd="0" destOrd="0" presId="urn:microsoft.com/office/officeart/2008/layout/HorizontalMultiLevelHierarchy"/>
    <dgm:cxn modelId="{4E508051-13A9-4442-9DA7-37A4B50F303A}" type="presParOf" srcId="{A9903C5B-E1C4-4EA4-A7D9-78A2934EA245}" destId="{97FC9584-2D46-4638-974D-D8608BEB820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8D8246-B43A-40EA-9C2C-980FE9385F7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5428B49-5931-46BC-8873-EDB8F7B602B4}">
      <dgm:prSet phldrT="[Text]"/>
      <dgm:spPr>
        <a:solidFill>
          <a:srgbClr val="06205C"/>
        </a:solidFill>
      </dgm:spPr>
      <dgm:t>
        <a:bodyPr/>
        <a:lstStyle/>
        <a:p>
          <a:r>
            <a:rPr lang="en-US"/>
            <a:t>Develop HSIP Implementation Plan </a:t>
          </a:r>
        </a:p>
      </dgm:t>
    </dgm:pt>
    <dgm:pt modelId="{696186FA-E1A1-4341-8616-51A3BD6E5FEE}" type="parTrans" cxnId="{886E8C8F-8C84-40A8-89F3-93F1AE00734E}">
      <dgm:prSet/>
      <dgm:spPr/>
      <dgm:t>
        <a:bodyPr/>
        <a:lstStyle/>
        <a:p>
          <a:endParaRPr lang="en-US"/>
        </a:p>
      </dgm:t>
    </dgm:pt>
    <dgm:pt modelId="{9BF6B77F-15BA-4879-8577-82AFBCC9E214}" type="sibTrans" cxnId="{886E8C8F-8C84-40A8-89F3-93F1AE00734E}">
      <dgm:prSet/>
      <dgm:spPr/>
      <dgm:t>
        <a:bodyPr/>
        <a:lstStyle/>
        <a:p>
          <a:endParaRPr lang="en-US"/>
        </a:p>
      </dgm:t>
    </dgm:pt>
    <dgm:pt modelId="{762926E9-F5A2-4AB3-9E97-0CA1633027CF}">
      <dgm:prSet phldrT="[Text]" custT="1"/>
      <dgm:spPr/>
      <dgm:t>
        <a:bodyPr/>
        <a:lstStyle/>
        <a:p>
          <a:r>
            <a:rPr lang="en-US" sz="1800" dirty="0"/>
            <a:t>Projects programmed and obligated </a:t>
          </a:r>
          <a:r>
            <a:rPr lang="en-US" sz="1800" dirty="0">
              <a:solidFill>
                <a:schemeClr val="tx1"/>
              </a:solidFill>
            </a:rPr>
            <a:t>during FY </a:t>
          </a:r>
          <a:r>
            <a:rPr lang="en-US" sz="1800" dirty="0"/>
            <a:t>2026</a:t>
          </a:r>
        </a:p>
      </dgm:t>
    </dgm:pt>
    <dgm:pt modelId="{1F677E2C-6B80-452F-B248-916C878A7A9A}" type="parTrans" cxnId="{21C3EF87-C719-44CF-97AA-30E7A53D74D9}">
      <dgm:prSet/>
      <dgm:spPr/>
      <dgm:t>
        <a:bodyPr/>
        <a:lstStyle/>
        <a:p>
          <a:endParaRPr lang="en-US"/>
        </a:p>
      </dgm:t>
    </dgm:pt>
    <dgm:pt modelId="{5B562F12-E0A1-493B-8791-C99DEE4D9C76}" type="sibTrans" cxnId="{21C3EF87-C719-44CF-97AA-30E7A53D74D9}">
      <dgm:prSet/>
      <dgm:spPr/>
      <dgm:t>
        <a:bodyPr/>
        <a:lstStyle/>
        <a:p>
          <a:endParaRPr lang="en-US"/>
        </a:p>
      </dgm:t>
    </dgm:pt>
    <dgm:pt modelId="{15890403-3D61-4EB5-A784-378DC2072E9E}">
      <dgm:prSet phldrT="[Text]"/>
      <dgm:spPr>
        <a:solidFill>
          <a:srgbClr val="06205C"/>
        </a:solidFill>
      </dgm:spPr>
      <dgm:t>
        <a:bodyPr/>
        <a:lstStyle/>
        <a:p>
          <a:r>
            <a:rPr lang="en-US"/>
            <a:t>Build Projects</a:t>
          </a:r>
        </a:p>
      </dgm:t>
    </dgm:pt>
    <dgm:pt modelId="{73EC3DAD-FD89-4D1B-AE28-C1AFB7893A8F}" type="parTrans" cxnId="{AA8E3E7E-42F7-4B54-BFF6-1CB80A5F33A7}">
      <dgm:prSet/>
      <dgm:spPr/>
      <dgm:t>
        <a:bodyPr/>
        <a:lstStyle/>
        <a:p>
          <a:endParaRPr lang="en-US"/>
        </a:p>
      </dgm:t>
    </dgm:pt>
    <dgm:pt modelId="{02A7E88E-FDEC-46D1-86E6-1742EB1B98B3}" type="sibTrans" cxnId="{AA8E3E7E-42F7-4B54-BFF6-1CB80A5F33A7}">
      <dgm:prSet/>
      <dgm:spPr/>
      <dgm:t>
        <a:bodyPr/>
        <a:lstStyle/>
        <a:p>
          <a:endParaRPr lang="en-US"/>
        </a:p>
      </dgm:t>
    </dgm:pt>
    <dgm:pt modelId="{7AF74EEF-BA78-42C8-A2BC-2BCE3EB7DAB1}">
      <dgm:prSet phldrT="[Text]"/>
      <dgm:spPr>
        <a:solidFill>
          <a:srgbClr val="06205C"/>
        </a:solidFill>
      </dgm:spPr>
      <dgm:t>
        <a:bodyPr/>
        <a:lstStyle/>
        <a:p>
          <a:r>
            <a:rPr lang="en-US"/>
            <a:t>See Results</a:t>
          </a:r>
        </a:p>
      </dgm:t>
    </dgm:pt>
    <dgm:pt modelId="{95EAFB93-7902-48F9-92A8-3FA9D4809D6E}" type="parTrans" cxnId="{36C107A8-6FEF-427A-99C7-37A87AF43C68}">
      <dgm:prSet/>
      <dgm:spPr/>
      <dgm:t>
        <a:bodyPr/>
        <a:lstStyle/>
        <a:p>
          <a:endParaRPr lang="en-US"/>
        </a:p>
      </dgm:t>
    </dgm:pt>
    <dgm:pt modelId="{DADF5915-146D-4282-B616-935C57583282}" type="sibTrans" cxnId="{36C107A8-6FEF-427A-99C7-37A87AF43C68}">
      <dgm:prSet/>
      <dgm:spPr/>
      <dgm:t>
        <a:bodyPr/>
        <a:lstStyle/>
        <a:p>
          <a:endParaRPr lang="en-US"/>
        </a:p>
      </dgm:t>
    </dgm:pt>
    <dgm:pt modelId="{285B8AFF-7728-4EA9-A51F-C2A3A78C7FA9}" type="pres">
      <dgm:prSet presAssocID="{548D8246-B43A-40EA-9C2C-980FE9385F7D}" presName="rootnode" presStyleCnt="0">
        <dgm:presLayoutVars>
          <dgm:chMax/>
          <dgm:chPref/>
          <dgm:dir/>
          <dgm:animLvl val="lvl"/>
        </dgm:presLayoutVars>
      </dgm:prSet>
      <dgm:spPr/>
    </dgm:pt>
    <dgm:pt modelId="{C8D0F911-7552-48FD-9151-B0D5521DE762}" type="pres">
      <dgm:prSet presAssocID="{85428B49-5931-46BC-8873-EDB8F7B602B4}" presName="composite" presStyleCnt="0"/>
      <dgm:spPr/>
    </dgm:pt>
    <dgm:pt modelId="{D01A7758-2706-4362-AFE4-8A9ECA5C3141}" type="pres">
      <dgm:prSet presAssocID="{85428B49-5931-46BC-8873-EDB8F7B602B4}" presName="bentUpArrow1" presStyleLbl="alignImgPlace1" presStyleIdx="0" presStyleCnt="2"/>
      <dgm:spPr/>
    </dgm:pt>
    <dgm:pt modelId="{B625E7F0-D4CE-4C53-81C7-54DFD77C923F}" type="pres">
      <dgm:prSet presAssocID="{85428B49-5931-46BC-8873-EDB8F7B602B4}" presName="ParentText" presStyleLbl="node1" presStyleIdx="0" presStyleCnt="3">
        <dgm:presLayoutVars>
          <dgm:chMax val="1"/>
          <dgm:chPref val="1"/>
          <dgm:bulletEnabled val="1"/>
        </dgm:presLayoutVars>
      </dgm:prSet>
      <dgm:spPr/>
    </dgm:pt>
    <dgm:pt modelId="{95630CA8-DCE7-47CB-9E04-DF744FE62E60}" type="pres">
      <dgm:prSet presAssocID="{85428B49-5931-46BC-8873-EDB8F7B602B4}" presName="ChildText" presStyleLbl="revTx" presStyleIdx="0" presStyleCnt="2" custScaleX="112070" custLinFactNeighborX="9263">
        <dgm:presLayoutVars>
          <dgm:chMax val="0"/>
          <dgm:chPref val="0"/>
          <dgm:bulletEnabled val="1"/>
        </dgm:presLayoutVars>
      </dgm:prSet>
      <dgm:spPr/>
    </dgm:pt>
    <dgm:pt modelId="{BE9467E1-6ACF-4870-BBBC-831762BFF91F}" type="pres">
      <dgm:prSet presAssocID="{9BF6B77F-15BA-4879-8577-82AFBCC9E214}" presName="sibTrans" presStyleCnt="0"/>
      <dgm:spPr/>
    </dgm:pt>
    <dgm:pt modelId="{D01372F9-7E30-4964-9044-29E434DEC40C}" type="pres">
      <dgm:prSet presAssocID="{15890403-3D61-4EB5-A784-378DC2072E9E}" presName="composite" presStyleCnt="0"/>
      <dgm:spPr/>
    </dgm:pt>
    <dgm:pt modelId="{DDC325D0-389A-4660-83F6-C65591EDE6CA}" type="pres">
      <dgm:prSet presAssocID="{15890403-3D61-4EB5-A784-378DC2072E9E}" presName="bentUpArrow1" presStyleLbl="alignImgPlace1" presStyleIdx="1" presStyleCnt="2"/>
      <dgm:spPr/>
    </dgm:pt>
    <dgm:pt modelId="{659C797E-3538-42E5-B5E2-F16737397D94}" type="pres">
      <dgm:prSet presAssocID="{15890403-3D61-4EB5-A784-378DC2072E9E}" presName="ParentText" presStyleLbl="node1" presStyleIdx="1" presStyleCnt="3">
        <dgm:presLayoutVars>
          <dgm:chMax val="1"/>
          <dgm:chPref val="1"/>
          <dgm:bulletEnabled val="1"/>
        </dgm:presLayoutVars>
      </dgm:prSet>
      <dgm:spPr/>
    </dgm:pt>
    <dgm:pt modelId="{5DF36BA9-667E-4424-9A04-8EE2A84081E4}" type="pres">
      <dgm:prSet presAssocID="{15890403-3D61-4EB5-A784-378DC2072E9E}" presName="ChildText" presStyleLbl="revTx" presStyleIdx="1" presStyleCnt="2" custScaleX="110052">
        <dgm:presLayoutVars>
          <dgm:chMax val="0"/>
          <dgm:chPref val="0"/>
          <dgm:bulletEnabled val="1"/>
        </dgm:presLayoutVars>
      </dgm:prSet>
      <dgm:spPr/>
    </dgm:pt>
    <dgm:pt modelId="{67321BE9-7B23-44BA-8823-8394760EF297}" type="pres">
      <dgm:prSet presAssocID="{02A7E88E-FDEC-46D1-86E6-1742EB1B98B3}" presName="sibTrans" presStyleCnt="0"/>
      <dgm:spPr/>
    </dgm:pt>
    <dgm:pt modelId="{15DFBEA8-E52D-4670-B629-FD4D77021AA3}" type="pres">
      <dgm:prSet presAssocID="{7AF74EEF-BA78-42C8-A2BC-2BCE3EB7DAB1}" presName="composite" presStyleCnt="0"/>
      <dgm:spPr/>
    </dgm:pt>
    <dgm:pt modelId="{772F228C-A723-470A-BDA1-A327BD657DF5}" type="pres">
      <dgm:prSet presAssocID="{7AF74EEF-BA78-42C8-A2BC-2BCE3EB7DAB1}" presName="ParentText" presStyleLbl="node1" presStyleIdx="2" presStyleCnt="3">
        <dgm:presLayoutVars>
          <dgm:chMax val="1"/>
          <dgm:chPref val="1"/>
          <dgm:bulletEnabled val="1"/>
        </dgm:presLayoutVars>
      </dgm:prSet>
      <dgm:spPr/>
    </dgm:pt>
  </dgm:ptLst>
  <dgm:cxnLst>
    <dgm:cxn modelId="{98629213-BA89-4791-A772-F8B3199768E2}" type="presOf" srcId="{762926E9-F5A2-4AB3-9E97-0CA1633027CF}" destId="{95630CA8-DCE7-47CB-9E04-DF744FE62E60}" srcOrd="0" destOrd="0" presId="urn:microsoft.com/office/officeart/2005/8/layout/StepDownProcess"/>
    <dgm:cxn modelId="{AA8E3E7E-42F7-4B54-BFF6-1CB80A5F33A7}" srcId="{548D8246-B43A-40EA-9C2C-980FE9385F7D}" destId="{15890403-3D61-4EB5-A784-378DC2072E9E}" srcOrd="1" destOrd="0" parTransId="{73EC3DAD-FD89-4D1B-AE28-C1AFB7893A8F}" sibTransId="{02A7E88E-FDEC-46D1-86E6-1742EB1B98B3}"/>
    <dgm:cxn modelId="{21C3EF87-C719-44CF-97AA-30E7A53D74D9}" srcId="{85428B49-5931-46BC-8873-EDB8F7B602B4}" destId="{762926E9-F5A2-4AB3-9E97-0CA1633027CF}" srcOrd="0" destOrd="0" parTransId="{1F677E2C-6B80-452F-B248-916C878A7A9A}" sibTransId="{5B562F12-E0A1-493B-8791-C99DEE4D9C76}"/>
    <dgm:cxn modelId="{A3952D8C-36E2-4291-B66E-0AA2ED7AF124}" type="presOf" srcId="{7AF74EEF-BA78-42C8-A2BC-2BCE3EB7DAB1}" destId="{772F228C-A723-470A-BDA1-A327BD657DF5}" srcOrd="0" destOrd="0" presId="urn:microsoft.com/office/officeart/2005/8/layout/StepDownProcess"/>
    <dgm:cxn modelId="{886E8C8F-8C84-40A8-89F3-93F1AE00734E}" srcId="{548D8246-B43A-40EA-9C2C-980FE9385F7D}" destId="{85428B49-5931-46BC-8873-EDB8F7B602B4}" srcOrd="0" destOrd="0" parTransId="{696186FA-E1A1-4341-8616-51A3BD6E5FEE}" sibTransId="{9BF6B77F-15BA-4879-8577-82AFBCC9E214}"/>
    <dgm:cxn modelId="{36C107A8-6FEF-427A-99C7-37A87AF43C68}" srcId="{548D8246-B43A-40EA-9C2C-980FE9385F7D}" destId="{7AF74EEF-BA78-42C8-A2BC-2BCE3EB7DAB1}" srcOrd="2" destOrd="0" parTransId="{95EAFB93-7902-48F9-92A8-3FA9D4809D6E}" sibTransId="{DADF5915-146D-4282-B616-935C57583282}"/>
    <dgm:cxn modelId="{7D223ED3-20CF-4C4F-8170-D2B8173129F2}" type="presOf" srcId="{15890403-3D61-4EB5-A784-378DC2072E9E}" destId="{659C797E-3538-42E5-B5E2-F16737397D94}" srcOrd="0" destOrd="0" presId="urn:microsoft.com/office/officeart/2005/8/layout/StepDownProcess"/>
    <dgm:cxn modelId="{520103DB-EBF8-409B-87D5-9124858465CF}" type="presOf" srcId="{548D8246-B43A-40EA-9C2C-980FE9385F7D}" destId="{285B8AFF-7728-4EA9-A51F-C2A3A78C7FA9}" srcOrd="0" destOrd="0" presId="urn:microsoft.com/office/officeart/2005/8/layout/StepDownProcess"/>
    <dgm:cxn modelId="{E78814F0-A1B0-46C9-945D-0D5230F2A91F}" type="presOf" srcId="{85428B49-5931-46BC-8873-EDB8F7B602B4}" destId="{B625E7F0-D4CE-4C53-81C7-54DFD77C923F}" srcOrd="0" destOrd="0" presId="urn:microsoft.com/office/officeart/2005/8/layout/StepDownProcess"/>
    <dgm:cxn modelId="{26A46995-E1B0-44E6-9C9A-F0AC5A894415}" type="presParOf" srcId="{285B8AFF-7728-4EA9-A51F-C2A3A78C7FA9}" destId="{C8D0F911-7552-48FD-9151-B0D5521DE762}" srcOrd="0" destOrd="0" presId="urn:microsoft.com/office/officeart/2005/8/layout/StepDownProcess"/>
    <dgm:cxn modelId="{4B6EA582-3843-4F99-A923-6A0DD9072432}" type="presParOf" srcId="{C8D0F911-7552-48FD-9151-B0D5521DE762}" destId="{D01A7758-2706-4362-AFE4-8A9ECA5C3141}" srcOrd="0" destOrd="0" presId="urn:microsoft.com/office/officeart/2005/8/layout/StepDownProcess"/>
    <dgm:cxn modelId="{D5324F65-CC95-4864-9FE7-2F2B7A3C43EF}" type="presParOf" srcId="{C8D0F911-7552-48FD-9151-B0D5521DE762}" destId="{B625E7F0-D4CE-4C53-81C7-54DFD77C923F}" srcOrd="1" destOrd="0" presId="urn:microsoft.com/office/officeart/2005/8/layout/StepDownProcess"/>
    <dgm:cxn modelId="{D5FDC792-3AB1-439E-9433-EC225C311E67}" type="presParOf" srcId="{C8D0F911-7552-48FD-9151-B0D5521DE762}" destId="{95630CA8-DCE7-47CB-9E04-DF744FE62E60}" srcOrd="2" destOrd="0" presId="urn:microsoft.com/office/officeart/2005/8/layout/StepDownProcess"/>
    <dgm:cxn modelId="{BE0249B7-C270-493A-B504-204FFEB901C1}" type="presParOf" srcId="{285B8AFF-7728-4EA9-A51F-C2A3A78C7FA9}" destId="{BE9467E1-6ACF-4870-BBBC-831762BFF91F}" srcOrd="1" destOrd="0" presId="urn:microsoft.com/office/officeart/2005/8/layout/StepDownProcess"/>
    <dgm:cxn modelId="{D20494AA-F88D-4265-8FF4-39DEF466108D}" type="presParOf" srcId="{285B8AFF-7728-4EA9-A51F-C2A3A78C7FA9}" destId="{D01372F9-7E30-4964-9044-29E434DEC40C}" srcOrd="2" destOrd="0" presId="urn:microsoft.com/office/officeart/2005/8/layout/StepDownProcess"/>
    <dgm:cxn modelId="{782A8AA2-684C-43B2-ABBF-E54E831C206D}" type="presParOf" srcId="{D01372F9-7E30-4964-9044-29E434DEC40C}" destId="{DDC325D0-389A-4660-83F6-C65591EDE6CA}" srcOrd="0" destOrd="0" presId="urn:microsoft.com/office/officeart/2005/8/layout/StepDownProcess"/>
    <dgm:cxn modelId="{09E77141-2AF2-400D-B2F9-E9332EECF7EF}" type="presParOf" srcId="{D01372F9-7E30-4964-9044-29E434DEC40C}" destId="{659C797E-3538-42E5-B5E2-F16737397D94}" srcOrd="1" destOrd="0" presId="urn:microsoft.com/office/officeart/2005/8/layout/StepDownProcess"/>
    <dgm:cxn modelId="{F372EE07-87BE-4C8F-8635-1BACA7A0BAD1}" type="presParOf" srcId="{D01372F9-7E30-4964-9044-29E434DEC40C}" destId="{5DF36BA9-667E-4424-9A04-8EE2A84081E4}" srcOrd="2" destOrd="0" presId="urn:microsoft.com/office/officeart/2005/8/layout/StepDownProcess"/>
    <dgm:cxn modelId="{AB83EB2C-3EE3-4BFA-AA70-A0D4DABFB8F0}" type="presParOf" srcId="{285B8AFF-7728-4EA9-A51F-C2A3A78C7FA9}" destId="{67321BE9-7B23-44BA-8823-8394760EF297}" srcOrd="3" destOrd="0" presId="urn:microsoft.com/office/officeart/2005/8/layout/StepDownProcess"/>
    <dgm:cxn modelId="{2C88F98B-E6AC-438F-A40A-412288D34E15}" type="presParOf" srcId="{285B8AFF-7728-4EA9-A51F-C2A3A78C7FA9}" destId="{15DFBEA8-E52D-4670-B629-FD4D77021AA3}" srcOrd="4" destOrd="0" presId="urn:microsoft.com/office/officeart/2005/8/layout/StepDownProcess"/>
    <dgm:cxn modelId="{FADE8977-B38B-4A4E-9442-7426DD9A35FF}" type="presParOf" srcId="{15DFBEA8-E52D-4670-B629-FD4D77021AA3}" destId="{772F228C-A723-470A-BDA1-A327BD657DF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4A295E-CAE6-486F-9DBE-E5A56C1270C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641AB31-9CAA-4B6A-A3FD-1631784027C4}">
      <dgm:prSet phldrT="[Text]"/>
      <dgm:spPr>
        <a:solidFill>
          <a:srgbClr val="06205C"/>
        </a:solidFill>
      </dgm:spPr>
      <dgm:t>
        <a:bodyPr/>
        <a:lstStyle/>
        <a:p>
          <a:r>
            <a:rPr lang="en-US"/>
            <a:t>June 30</a:t>
          </a:r>
        </a:p>
      </dgm:t>
    </dgm:pt>
    <dgm:pt modelId="{C3E619E1-7ADA-4119-9B46-2CA19CB10B78}" type="parTrans" cxnId="{A797EE52-A566-45B1-9CF2-97FD3D305491}">
      <dgm:prSet/>
      <dgm:spPr/>
      <dgm:t>
        <a:bodyPr/>
        <a:lstStyle/>
        <a:p>
          <a:endParaRPr lang="en-US"/>
        </a:p>
      </dgm:t>
    </dgm:pt>
    <dgm:pt modelId="{2C676405-61AF-4433-A986-89E9AF830EBC}" type="sibTrans" cxnId="{A797EE52-A566-45B1-9CF2-97FD3D305491}">
      <dgm:prSet/>
      <dgm:spPr/>
      <dgm:t>
        <a:bodyPr/>
        <a:lstStyle/>
        <a:p>
          <a:endParaRPr lang="en-US"/>
        </a:p>
      </dgm:t>
    </dgm:pt>
    <dgm:pt modelId="{72EC8A55-34C5-4EAD-A9D0-1E37EBB93CA4}">
      <dgm:prSet phldrT="[Text]"/>
      <dgm:spPr/>
      <dgm:t>
        <a:bodyPr/>
        <a:lstStyle/>
        <a:p>
          <a:r>
            <a:rPr lang="en-US"/>
            <a:t>FHWA Division Office</a:t>
          </a:r>
        </a:p>
      </dgm:t>
    </dgm:pt>
    <dgm:pt modelId="{0648E584-CA60-4B9E-A5C2-733C88517EF1}" type="parTrans" cxnId="{989BCBAB-52EA-4861-98A4-B5FE7014A738}">
      <dgm:prSet/>
      <dgm:spPr/>
      <dgm:t>
        <a:bodyPr/>
        <a:lstStyle/>
        <a:p>
          <a:endParaRPr lang="en-US"/>
        </a:p>
      </dgm:t>
    </dgm:pt>
    <dgm:pt modelId="{91EC8821-491E-4A24-9B43-CC29D6FBF804}" type="sibTrans" cxnId="{989BCBAB-52EA-4861-98A4-B5FE7014A738}">
      <dgm:prSet/>
      <dgm:spPr/>
      <dgm:t>
        <a:bodyPr/>
        <a:lstStyle/>
        <a:p>
          <a:endParaRPr lang="en-US"/>
        </a:p>
      </dgm:t>
    </dgm:pt>
    <dgm:pt modelId="{418C7205-BBED-450F-87AE-F53442B3B0E2}">
      <dgm:prSet phldrT="[Text]"/>
      <dgm:spPr>
        <a:solidFill>
          <a:srgbClr val="06205C"/>
        </a:solidFill>
      </dgm:spPr>
      <dgm:t>
        <a:bodyPr/>
        <a:lstStyle/>
        <a:p>
          <a:r>
            <a:rPr lang="en-US"/>
            <a:t>Sep 30</a:t>
          </a:r>
        </a:p>
      </dgm:t>
    </dgm:pt>
    <dgm:pt modelId="{598413F5-8D74-4A76-BA80-40795CCB4D36}" type="parTrans" cxnId="{A1D878BD-A867-49C9-8138-35FD7F8D7D84}">
      <dgm:prSet/>
      <dgm:spPr/>
      <dgm:t>
        <a:bodyPr/>
        <a:lstStyle/>
        <a:p>
          <a:endParaRPr lang="en-US"/>
        </a:p>
      </dgm:t>
    </dgm:pt>
    <dgm:pt modelId="{B1C08AE3-F67C-488A-948A-28389DBBF411}" type="sibTrans" cxnId="{A1D878BD-A867-49C9-8138-35FD7F8D7D84}">
      <dgm:prSet/>
      <dgm:spPr/>
      <dgm:t>
        <a:bodyPr/>
        <a:lstStyle/>
        <a:p>
          <a:endParaRPr lang="en-US"/>
        </a:p>
      </dgm:t>
    </dgm:pt>
    <dgm:pt modelId="{1BD7CCBA-40D7-46F7-979F-5900BBB95A93}">
      <dgm:prSet phldrT="[Text]"/>
      <dgm:spPr/>
      <dgm:t>
        <a:bodyPr/>
        <a:lstStyle/>
        <a:p>
          <a:r>
            <a:rPr lang="en-US"/>
            <a:t>FHWA Office of Safety</a:t>
          </a:r>
        </a:p>
      </dgm:t>
    </dgm:pt>
    <dgm:pt modelId="{1235DBA2-A722-4248-B426-62DBDBE61738}" type="parTrans" cxnId="{13187A22-5DBA-4381-80D0-F12E3220600E}">
      <dgm:prSet/>
      <dgm:spPr/>
      <dgm:t>
        <a:bodyPr/>
        <a:lstStyle/>
        <a:p>
          <a:endParaRPr lang="en-US"/>
        </a:p>
      </dgm:t>
    </dgm:pt>
    <dgm:pt modelId="{AB27A457-C92C-4A9C-B68C-28156837334F}" type="sibTrans" cxnId="{13187A22-5DBA-4381-80D0-F12E3220600E}">
      <dgm:prSet/>
      <dgm:spPr/>
      <dgm:t>
        <a:bodyPr/>
        <a:lstStyle/>
        <a:p>
          <a:endParaRPr lang="en-US"/>
        </a:p>
      </dgm:t>
    </dgm:pt>
    <dgm:pt modelId="{80626A2A-888C-43CE-A08B-FB0176DEDAC8}" type="pres">
      <dgm:prSet presAssocID="{554A295E-CAE6-486F-9DBE-E5A56C1270C8}" presName="rootnode" presStyleCnt="0">
        <dgm:presLayoutVars>
          <dgm:chMax/>
          <dgm:chPref/>
          <dgm:dir/>
          <dgm:animLvl val="lvl"/>
        </dgm:presLayoutVars>
      </dgm:prSet>
      <dgm:spPr/>
    </dgm:pt>
    <dgm:pt modelId="{FE125111-1A03-43E8-B99E-97395B80DB9C}" type="pres">
      <dgm:prSet presAssocID="{7641AB31-9CAA-4B6A-A3FD-1631784027C4}" presName="composite" presStyleCnt="0"/>
      <dgm:spPr/>
    </dgm:pt>
    <dgm:pt modelId="{94972A4A-3272-47E0-89DD-C50D4D1BF32D}" type="pres">
      <dgm:prSet presAssocID="{7641AB31-9CAA-4B6A-A3FD-1631784027C4}" presName="bentUpArrow1" presStyleLbl="alignImgPlace1" presStyleIdx="0" presStyleCnt="1"/>
      <dgm:spPr/>
    </dgm:pt>
    <dgm:pt modelId="{23C17F2B-C770-41CD-9460-25BE72D59894}" type="pres">
      <dgm:prSet presAssocID="{7641AB31-9CAA-4B6A-A3FD-1631784027C4}" presName="ParentText" presStyleLbl="node1" presStyleIdx="0" presStyleCnt="2">
        <dgm:presLayoutVars>
          <dgm:chMax val="1"/>
          <dgm:chPref val="1"/>
          <dgm:bulletEnabled val="1"/>
        </dgm:presLayoutVars>
      </dgm:prSet>
      <dgm:spPr/>
    </dgm:pt>
    <dgm:pt modelId="{4CF3400F-6E80-48DB-AE7E-DB8FA7E50A6F}" type="pres">
      <dgm:prSet presAssocID="{7641AB31-9CAA-4B6A-A3FD-1631784027C4}" presName="ChildText" presStyleLbl="revTx" presStyleIdx="0" presStyleCnt="2" custScaleX="296763" custLinFactX="34493" custLinFactNeighborX="100000" custLinFactNeighborY="0">
        <dgm:presLayoutVars>
          <dgm:chMax val="0"/>
          <dgm:chPref val="0"/>
          <dgm:bulletEnabled val="1"/>
        </dgm:presLayoutVars>
      </dgm:prSet>
      <dgm:spPr/>
    </dgm:pt>
    <dgm:pt modelId="{6998FFF8-2DCF-4D54-B4D5-3856E0A7FD4B}" type="pres">
      <dgm:prSet presAssocID="{2C676405-61AF-4433-A986-89E9AF830EBC}" presName="sibTrans" presStyleCnt="0"/>
      <dgm:spPr/>
    </dgm:pt>
    <dgm:pt modelId="{E6BA3C4C-A94C-49EA-A168-8B9C8FF3A439}" type="pres">
      <dgm:prSet presAssocID="{418C7205-BBED-450F-87AE-F53442B3B0E2}" presName="composite" presStyleCnt="0"/>
      <dgm:spPr/>
    </dgm:pt>
    <dgm:pt modelId="{6BB6B801-5EDF-44FD-A3B0-0601E0AE0423}" type="pres">
      <dgm:prSet presAssocID="{418C7205-BBED-450F-87AE-F53442B3B0E2}" presName="ParentText" presStyleLbl="node1" presStyleIdx="1" presStyleCnt="2" custLinFactNeighborX="-21569" custLinFactNeighborY="-1150">
        <dgm:presLayoutVars>
          <dgm:chMax val="1"/>
          <dgm:chPref val="1"/>
          <dgm:bulletEnabled val="1"/>
        </dgm:presLayoutVars>
      </dgm:prSet>
      <dgm:spPr/>
    </dgm:pt>
    <dgm:pt modelId="{11BED8BA-D792-49D1-8308-8F1E65CA4D5C}" type="pres">
      <dgm:prSet presAssocID="{418C7205-BBED-450F-87AE-F53442B3B0E2}" presName="FinalChildText" presStyleLbl="revTx" presStyleIdx="1" presStyleCnt="2" custScaleX="165175" custLinFactX="66562" custLinFactNeighborX="100000" custLinFactNeighborY="-2488">
        <dgm:presLayoutVars>
          <dgm:chMax val="0"/>
          <dgm:chPref val="0"/>
          <dgm:bulletEnabled val="1"/>
        </dgm:presLayoutVars>
      </dgm:prSet>
      <dgm:spPr/>
    </dgm:pt>
  </dgm:ptLst>
  <dgm:cxnLst>
    <dgm:cxn modelId="{BC1A2007-BBCC-4EE9-AA15-58FE1BCA54D5}" type="presOf" srcId="{1BD7CCBA-40D7-46F7-979F-5900BBB95A93}" destId="{11BED8BA-D792-49D1-8308-8F1E65CA4D5C}" srcOrd="0" destOrd="0" presId="urn:microsoft.com/office/officeart/2005/8/layout/StepDownProcess"/>
    <dgm:cxn modelId="{13187A22-5DBA-4381-80D0-F12E3220600E}" srcId="{418C7205-BBED-450F-87AE-F53442B3B0E2}" destId="{1BD7CCBA-40D7-46F7-979F-5900BBB95A93}" srcOrd="0" destOrd="0" parTransId="{1235DBA2-A722-4248-B426-62DBDBE61738}" sibTransId="{AB27A457-C92C-4A9C-B68C-28156837334F}"/>
    <dgm:cxn modelId="{B9DF093C-F0B3-4BA2-9A9F-85BF369BFEE9}" type="presOf" srcId="{418C7205-BBED-450F-87AE-F53442B3B0E2}" destId="{6BB6B801-5EDF-44FD-A3B0-0601E0AE0423}" srcOrd="0" destOrd="0" presId="urn:microsoft.com/office/officeart/2005/8/layout/StepDownProcess"/>
    <dgm:cxn modelId="{A797EE52-A566-45B1-9CF2-97FD3D305491}" srcId="{554A295E-CAE6-486F-9DBE-E5A56C1270C8}" destId="{7641AB31-9CAA-4B6A-A3FD-1631784027C4}" srcOrd="0" destOrd="0" parTransId="{C3E619E1-7ADA-4119-9B46-2CA19CB10B78}" sibTransId="{2C676405-61AF-4433-A986-89E9AF830EBC}"/>
    <dgm:cxn modelId="{95110E80-2789-49C4-9FF7-251C43336B1F}" type="presOf" srcId="{72EC8A55-34C5-4EAD-A9D0-1E37EBB93CA4}" destId="{4CF3400F-6E80-48DB-AE7E-DB8FA7E50A6F}" srcOrd="0" destOrd="0" presId="urn:microsoft.com/office/officeart/2005/8/layout/StepDownProcess"/>
    <dgm:cxn modelId="{989BCBAB-52EA-4861-98A4-B5FE7014A738}" srcId="{7641AB31-9CAA-4B6A-A3FD-1631784027C4}" destId="{72EC8A55-34C5-4EAD-A9D0-1E37EBB93CA4}" srcOrd="0" destOrd="0" parTransId="{0648E584-CA60-4B9E-A5C2-733C88517EF1}" sibTransId="{91EC8821-491E-4A24-9B43-CC29D6FBF804}"/>
    <dgm:cxn modelId="{A1D878BD-A867-49C9-8138-35FD7F8D7D84}" srcId="{554A295E-CAE6-486F-9DBE-E5A56C1270C8}" destId="{418C7205-BBED-450F-87AE-F53442B3B0E2}" srcOrd="1" destOrd="0" parTransId="{598413F5-8D74-4A76-BA80-40795CCB4D36}" sibTransId="{B1C08AE3-F67C-488A-948A-28389DBBF411}"/>
    <dgm:cxn modelId="{E211C8CF-A85A-430B-B3C8-490A9BA95FA0}" type="presOf" srcId="{554A295E-CAE6-486F-9DBE-E5A56C1270C8}" destId="{80626A2A-888C-43CE-A08B-FB0176DEDAC8}" srcOrd="0" destOrd="0" presId="urn:microsoft.com/office/officeart/2005/8/layout/StepDownProcess"/>
    <dgm:cxn modelId="{C5BFD1F3-E066-4FC5-8FFF-58C883F80275}" type="presOf" srcId="{7641AB31-9CAA-4B6A-A3FD-1631784027C4}" destId="{23C17F2B-C770-41CD-9460-25BE72D59894}" srcOrd="0" destOrd="0" presId="urn:microsoft.com/office/officeart/2005/8/layout/StepDownProcess"/>
    <dgm:cxn modelId="{3D4E3B78-FE20-442F-959D-D6449D8190F0}" type="presParOf" srcId="{80626A2A-888C-43CE-A08B-FB0176DEDAC8}" destId="{FE125111-1A03-43E8-B99E-97395B80DB9C}" srcOrd="0" destOrd="0" presId="urn:microsoft.com/office/officeart/2005/8/layout/StepDownProcess"/>
    <dgm:cxn modelId="{C5831AF3-4F20-47BA-BBE7-D1E590FDCC47}" type="presParOf" srcId="{FE125111-1A03-43E8-B99E-97395B80DB9C}" destId="{94972A4A-3272-47E0-89DD-C50D4D1BF32D}" srcOrd="0" destOrd="0" presId="urn:microsoft.com/office/officeart/2005/8/layout/StepDownProcess"/>
    <dgm:cxn modelId="{2C023AE8-63A7-426C-B4EE-9319FCB59E0A}" type="presParOf" srcId="{FE125111-1A03-43E8-B99E-97395B80DB9C}" destId="{23C17F2B-C770-41CD-9460-25BE72D59894}" srcOrd="1" destOrd="0" presId="urn:microsoft.com/office/officeart/2005/8/layout/StepDownProcess"/>
    <dgm:cxn modelId="{9FED3AF8-6440-44E4-B0C1-0B4892D1082D}" type="presParOf" srcId="{FE125111-1A03-43E8-B99E-97395B80DB9C}" destId="{4CF3400F-6E80-48DB-AE7E-DB8FA7E50A6F}" srcOrd="2" destOrd="0" presId="urn:microsoft.com/office/officeart/2005/8/layout/StepDownProcess"/>
    <dgm:cxn modelId="{8415912A-D9A9-4474-AD29-6AA61768A865}" type="presParOf" srcId="{80626A2A-888C-43CE-A08B-FB0176DEDAC8}" destId="{6998FFF8-2DCF-4D54-B4D5-3856E0A7FD4B}" srcOrd="1" destOrd="0" presId="urn:microsoft.com/office/officeart/2005/8/layout/StepDownProcess"/>
    <dgm:cxn modelId="{277E4DD6-14B7-4481-AA6E-B56DCD4FD4CB}" type="presParOf" srcId="{80626A2A-888C-43CE-A08B-FB0176DEDAC8}" destId="{E6BA3C4C-A94C-49EA-A168-8B9C8FF3A439}" srcOrd="2" destOrd="0" presId="urn:microsoft.com/office/officeart/2005/8/layout/StepDownProcess"/>
    <dgm:cxn modelId="{004A2CBD-1238-4A2F-B027-A9DDB17575DF}" type="presParOf" srcId="{E6BA3C4C-A94C-49EA-A168-8B9C8FF3A439}" destId="{6BB6B801-5EDF-44FD-A3B0-0601E0AE0423}" srcOrd="0" destOrd="0" presId="urn:microsoft.com/office/officeart/2005/8/layout/StepDownProcess"/>
    <dgm:cxn modelId="{5D975AAF-C3A4-41B6-AE12-FA81533A4A9D}" type="presParOf" srcId="{E6BA3C4C-A94C-49EA-A168-8B9C8FF3A439}" destId="{11BED8BA-D792-49D1-8308-8F1E65CA4D5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4BE96-9F79-436F-9278-E7FBF5144FA6}">
      <dsp:nvSpPr>
        <dsp:cNvPr id="0" name=""/>
        <dsp:cNvSpPr/>
      </dsp:nvSpPr>
      <dsp:spPr>
        <a:xfrm>
          <a:off x="4308154" y="-153121"/>
          <a:ext cx="1695820" cy="1384822"/>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May 2025</a:t>
          </a:r>
        </a:p>
        <a:p>
          <a:pPr marL="0" lvl="0" indent="0" algn="ctr" defTabSz="622300">
            <a:lnSpc>
              <a:spcPct val="90000"/>
            </a:lnSpc>
            <a:spcBef>
              <a:spcPct val="0"/>
            </a:spcBef>
            <a:spcAft>
              <a:spcPct val="35000"/>
            </a:spcAft>
            <a:buNone/>
          </a:pPr>
          <a:r>
            <a:rPr lang="en-US" sz="1400" kern="1200" dirty="0"/>
            <a:t>FHWA notified States of CY 2023 target assessment results</a:t>
          </a:r>
        </a:p>
      </dsp:txBody>
      <dsp:txXfrm>
        <a:off x="4375755" y="-85520"/>
        <a:ext cx="1560618" cy="1249620"/>
      </dsp:txXfrm>
    </dsp:sp>
    <dsp:sp modelId="{0B234302-E8A5-44FB-81F1-C8890D323F17}">
      <dsp:nvSpPr>
        <dsp:cNvPr id="0" name=""/>
        <dsp:cNvSpPr/>
      </dsp:nvSpPr>
      <dsp:spPr>
        <a:xfrm>
          <a:off x="4266549" y="740353"/>
          <a:ext cx="3713607" cy="3713607"/>
        </a:xfrm>
        <a:custGeom>
          <a:avLst/>
          <a:gdLst/>
          <a:ahLst/>
          <a:cxnLst/>
          <a:rect l="0" t="0" r="0" b="0"/>
          <a:pathLst>
            <a:path>
              <a:moveTo>
                <a:pt x="1890335" y="302"/>
              </a:moveTo>
              <a:arcTo wR="1856803" hR="1856803" stAng="16262085" swAng="859988"/>
            </a:path>
          </a:pathLst>
        </a:custGeom>
        <a:noFill/>
        <a:ln w="6350" cap="flat" cmpd="sng" algn="ctr">
          <a:solidFill>
            <a:srgbClr val="06205C"/>
          </a:solidFill>
          <a:prstDash val="solid"/>
          <a:miter lim="800000"/>
          <a:tailEnd type="arrow"/>
        </a:ln>
        <a:effectLst/>
      </dsp:spPr>
      <dsp:style>
        <a:lnRef idx="1">
          <a:scrgbClr r="0" g="0" b="0"/>
        </a:lnRef>
        <a:fillRef idx="0">
          <a:scrgbClr r="0" g="0" b="0"/>
        </a:fillRef>
        <a:effectRef idx="0">
          <a:scrgbClr r="0" g="0" b="0"/>
        </a:effectRef>
        <a:fontRef idx="minor"/>
      </dsp:style>
    </dsp:sp>
    <dsp:sp modelId="{492515A6-E480-49B7-A665-0A81BDB4038C}">
      <dsp:nvSpPr>
        <dsp:cNvPr id="0" name=""/>
        <dsp:cNvSpPr/>
      </dsp:nvSpPr>
      <dsp:spPr>
        <a:xfrm>
          <a:off x="6398223" y="853319"/>
          <a:ext cx="1834351" cy="2001774"/>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June 30, 2025* </a:t>
          </a:r>
        </a:p>
        <a:p>
          <a:pPr marL="0" lvl="0" indent="0" algn="ctr" defTabSz="622300">
            <a:lnSpc>
              <a:spcPct val="90000"/>
            </a:lnSpc>
            <a:spcBef>
              <a:spcPct val="0"/>
            </a:spcBef>
            <a:spcAft>
              <a:spcPct val="35000"/>
            </a:spcAft>
            <a:buNone/>
          </a:pPr>
          <a:r>
            <a:rPr lang="en-US" sz="1400" kern="1200" dirty="0"/>
            <a:t>States that did not meet </a:t>
          </a:r>
          <a:r>
            <a:rPr lang="en-US" sz="1400" kern="1200" dirty="0">
              <a:solidFill>
                <a:schemeClr val="bg1"/>
              </a:solidFill>
            </a:rPr>
            <a:t>or make significant progress towards their safety performance </a:t>
          </a:r>
          <a:r>
            <a:rPr lang="en-US" sz="1400" kern="1200" dirty="0"/>
            <a:t>targets submit HSIP Implementation Plan to Division </a:t>
          </a:r>
        </a:p>
      </dsp:txBody>
      <dsp:txXfrm>
        <a:off x="6487769" y="942865"/>
        <a:ext cx="1655259" cy="1822682"/>
      </dsp:txXfrm>
    </dsp:sp>
    <dsp:sp modelId="{45002D09-F191-495E-95FE-20572AD4FF2B}">
      <dsp:nvSpPr>
        <dsp:cNvPr id="0" name=""/>
        <dsp:cNvSpPr/>
      </dsp:nvSpPr>
      <dsp:spPr>
        <a:xfrm>
          <a:off x="4040313" y="-177118"/>
          <a:ext cx="3713607" cy="3713607"/>
        </a:xfrm>
        <a:custGeom>
          <a:avLst/>
          <a:gdLst/>
          <a:ahLst/>
          <a:cxnLst/>
          <a:rect l="0" t="0" r="0" b="0"/>
          <a:pathLst>
            <a:path>
              <a:moveTo>
                <a:pt x="3196845" y="3142109"/>
              </a:moveTo>
              <a:arcTo wR="1856803" hR="1856803" stAng="2628337" swAng="8247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581F182-656F-4B77-975A-24903A76EB27}">
      <dsp:nvSpPr>
        <dsp:cNvPr id="0" name=""/>
        <dsp:cNvSpPr/>
      </dsp:nvSpPr>
      <dsp:spPr>
        <a:xfrm>
          <a:off x="5331212" y="3320407"/>
          <a:ext cx="1832509" cy="1155744"/>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Division reviews plan to ensure requirements </a:t>
          </a:r>
          <a:r>
            <a:rPr lang="en-US" sz="1400" kern="1200">
              <a:solidFill>
                <a:schemeClr val="bg1"/>
              </a:solidFill>
            </a:rPr>
            <a:t>of 23 U.S.C. 148(</a:t>
          </a:r>
          <a:r>
            <a:rPr lang="en-US" sz="1400" kern="1200" err="1">
              <a:solidFill>
                <a:schemeClr val="bg1"/>
              </a:solidFill>
            </a:rPr>
            <a:t>i</a:t>
          </a:r>
          <a:r>
            <a:rPr lang="en-US" sz="1400" kern="1200">
              <a:solidFill>
                <a:schemeClr val="bg1"/>
              </a:solidFill>
            </a:rPr>
            <a:t>)(2) are </a:t>
          </a:r>
          <a:r>
            <a:rPr lang="en-US" sz="1400" kern="1200"/>
            <a:t>met</a:t>
          </a:r>
        </a:p>
      </dsp:txBody>
      <dsp:txXfrm>
        <a:off x="5387631" y="3376826"/>
        <a:ext cx="1719671" cy="1042906"/>
      </dsp:txXfrm>
    </dsp:sp>
    <dsp:sp modelId="{63AD05F9-AE96-4C90-AC8C-A18A3C053D5F}">
      <dsp:nvSpPr>
        <dsp:cNvPr id="0" name=""/>
        <dsp:cNvSpPr/>
      </dsp:nvSpPr>
      <dsp:spPr>
        <a:xfrm>
          <a:off x="3299260" y="539289"/>
          <a:ext cx="3713607" cy="3713607"/>
        </a:xfrm>
        <a:custGeom>
          <a:avLst/>
          <a:gdLst/>
          <a:ahLst/>
          <a:cxnLst/>
          <a:rect l="0" t="0" r="0" b="0"/>
          <a:pathLst>
            <a:path>
              <a:moveTo>
                <a:pt x="1954932" y="3711013"/>
              </a:moveTo>
              <a:arcTo wR="1856803" hR="1856803" stAng="5218237" swAng="43027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28E21D7-FDD7-45CC-ABC9-FC8773945565}">
      <dsp:nvSpPr>
        <dsp:cNvPr id="0" name=""/>
        <dsp:cNvSpPr/>
      </dsp:nvSpPr>
      <dsp:spPr>
        <a:xfrm>
          <a:off x="3184264" y="3292099"/>
          <a:ext cx="1760796" cy="1212359"/>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September 30, </a:t>
          </a:r>
          <a:r>
            <a:rPr lang="en-US" sz="1400" kern="1200"/>
            <a:t>2025</a:t>
          </a:r>
        </a:p>
        <a:p>
          <a:pPr marL="0" lvl="0" indent="0" algn="ctr" defTabSz="622300">
            <a:lnSpc>
              <a:spcPct val="90000"/>
            </a:lnSpc>
            <a:spcBef>
              <a:spcPct val="0"/>
            </a:spcBef>
            <a:spcAft>
              <a:spcPct val="35000"/>
            </a:spcAft>
            <a:buNone/>
          </a:pPr>
          <a:r>
            <a:rPr lang="en-US" sz="1400" kern="1200"/>
            <a:t>Division submits plan to FHWA Office of Safety</a:t>
          </a:r>
        </a:p>
      </dsp:txBody>
      <dsp:txXfrm>
        <a:off x="3243446" y="3351281"/>
        <a:ext cx="1642432" cy="1093995"/>
      </dsp:txXfrm>
    </dsp:sp>
    <dsp:sp modelId="{696A1DDA-EEAF-4EF0-A1A8-5CEF9B6A9FBB}">
      <dsp:nvSpPr>
        <dsp:cNvPr id="0" name=""/>
        <dsp:cNvSpPr/>
      </dsp:nvSpPr>
      <dsp:spPr>
        <a:xfrm>
          <a:off x="3299260" y="539289"/>
          <a:ext cx="3713607" cy="3713607"/>
        </a:xfrm>
        <a:custGeom>
          <a:avLst/>
          <a:gdLst/>
          <a:ahLst/>
          <a:cxnLst/>
          <a:rect l="0" t="0" r="0" b="0"/>
          <a:pathLst>
            <a:path>
              <a:moveTo>
                <a:pt x="152596" y="2593958"/>
              </a:moveTo>
              <a:arcTo wR="1856803" hR="1856803" stAng="9396547" swAng="99896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A021469-65F8-4043-BE95-ED4186BA3AD5}">
      <dsp:nvSpPr>
        <dsp:cNvPr id="0" name=""/>
        <dsp:cNvSpPr/>
      </dsp:nvSpPr>
      <dsp:spPr>
        <a:xfrm>
          <a:off x="2676434" y="1207046"/>
          <a:ext cx="1427410" cy="1230526"/>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FY2026 </a:t>
          </a:r>
        </a:p>
        <a:p>
          <a:pPr marL="0" lvl="0" indent="0" algn="ctr" defTabSz="622300">
            <a:lnSpc>
              <a:spcPct val="90000"/>
            </a:lnSpc>
            <a:spcBef>
              <a:spcPct val="0"/>
            </a:spcBef>
            <a:spcAft>
              <a:spcPct val="35000"/>
            </a:spcAft>
            <a:buNone/>
          </a:pPr>
          <a:r>
            <a:rPr lang="en-US" sz="1400" kern="1200"/>
            <a:t>State obligates HSIP funds consistent with plan</a:t>
          </a:r>
        </a:p>
      </dsp:txBody>
      <dsp:txXfrm>
        <a:off x="2736503" y="1267115"/>
        <a:ext cx="1307272" cy="1110388"/>
      </dsp:txXfrm>
    </dsp:sp>
    <dsp:sp modelId="{CC27ED5C-7D81-423D-B20F-89B641E8440A}">
      <dsp:nvSpPr>
        <dsp:cNvPr id="0" name=""/>
        <dsp:cNvSpPr/>
      </dsp:nvSpPr>
      <dsp:spPr>
        <a:xfrm>
          <a:off x="3299260" y="539289"/>
          <a:ext cx="3713607" cy="3713607"/>
        </a:xfrm>
        <a:custGeom>
          <a:avLst/>
          <a:gdLst/>
          <a:ahLst/>
          <a:cxnLst/>
          <a:rect l="0" t="0" r="0" b="0"/>
          <a:pathLst>
            <a:path>
              <a:moveTo>
                <a:pt x="529955" y="557883"/>
              </a:moveTo>
              <a:arcTo wR="1856803" hR="1856803" stAng="13463437" swAng="8320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603EF-D201-4C48-906B-61655043AC29}">
      <dsp:nvSpPr>
        <dsp:cNvPr id="0" name=""/>
        <dsp:cNvSpPr/>
      </dsp:nvSpPr>
      <dsp:spPr>
        <a:xfrm>
          <a:off x="3080" y="587032"/>
          <a:ext cx="2444055" cy="1466433"/>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Review fatality and serious injury trends</a:t>
          </a:r>
        </a:p>
      </dsp:txBody>
      <dsp:txXfrm>
        <a:off x="3080" y="587032"/>
        <a:ext cx="2444055" cy="1466433"/>
      </dsp:txXfrm>
    </dsp:sp>
    <dsp:sp modelId="{C44F7F4C-3086-4353-AB05-6ACA0BC9DC11}">
      <dsp:nvSpPr>
        <dsp:cNvPr id="0" name=""/>
        <dsp:cNvSpPr/>
      </dsp:nvSpPr>
      <dsp:spPr>
        <a:xfrm>
          <a:off x="2691541" y="587032"/>
          <a:ext cx="2444055" cy="1466433"/>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Review HSIP expenditures</a:t>
          </a:r>
        </a:p>
      </dsp:txBody>
      <dsp:txXfrm>
        <a:off x="2691541" y="587032"/>
        <a:ext cx="2444055" cy="1466433"/>
      </dsp:txXfrm>
    </dsp:sp>
    <dsp:sp modelId="{01A60288-18B2-433E-82C1-2E27710065FC}">
      <dsp:nvSpPr>
        <dsp:cNvPr id="0" name=""/>
        <dsp:cNvSpPr/>
      </dsp:nvSpPr>
      <dsp:spPr>
        <a:xfrm>
          <a:off x="5383082" y="565124"/>
          <a:ext cx="2444055" cy="1466433"/>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Review historical HSIP project performance</a:t>
          </a:r>
        </a:p>
      </dsp:txBody>
      <dsp:txXfrm>
        <a:off x="5383082" y="565124"/>
        <a:ext cx="2444055" cy="1466433"/>
      </dsp:txXfrm>
    </dsp:sp>
    <dsp:sp modelId="{39714030-3FB7-46A3-9999-9208C00F6168}">
      <dsp:nvSpPr>
        <dsp:cNvPr id="0" name=""/>
        <dsp:cNvSpPr/>
      </dsp:nvSpPr>
      <dsp:spPr>
        <a:xfrm>
          <a:off x="8071543" y="565124"/>
          <a:ext cx="2444055" cy="1466433"/>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Identify gaps or deficiencies</a:t>
          </a:r>
        </a:p>
      </dsp:txBody>
      <dsp:txXfrm>
        <a:off x="8071543" y="565124"/>
        <a:ext cx="2444055" cy="1466433"/>
      </dsp:txXfrm>
    </dsp:sp>
    <dsp:sp modelId="{5EA26B44-BD5E-4302-8D30-E666EF4432B8}">
      <dsp:nvSpPr>
        <dsp:cNvPr id="0" name=""/>
        <dsp:cNvSpPr/>
      </dsp:nvSpPr>
      <dsp:spPr>
        <a:xfrm>
          <a:off x="1347311" y="2297871"/>
          <a:ext cx="2444055" cy="1466433"/>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Identify noteworthy practices</a:t>
          </a:r>
        </a:p>
      </dsp:txBody>
      <dsp:txXfrm>
        <a:off x="1347311" y="2297871"/>
        <a:ext cx="2444055" cy="1466433"/>
      </dsp:txXfrm>
    </dsp:sp>
    <dsp:sp modelId="{BE287CE4-1D99-49B8-86F6-D143B1FD3AE6}">
      <dsp:nvSpPr>
        <dsp:cNvPr id="0" name=""/>
        <dsp:cNvSpPr/>
      </dsp:nvSpPr>
      <dsp:spPr>
        <a:xfrm>
          <a:off x="4035772" y="2286917"/>
          <a:ext cx="2444055" cy="1466433"/>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Conduct stakeholder outreach </a:t>
          </a:r>
        </a:p>
      </dsp:txBody>
      <dsp:txXfrm>
        <a:off x="4035772" y="2286917"/>
        <a:ext cx="2444055" cy="1466433"/>
      </dsp:txXfrm>
    </dsp:sp>
    <dsp:sp modelId="{CD17503D-F134-4B97-98A7-FC63DF425ED8}">
      <dsp:nvSpPr>
        <dsp:cNvPr id="0" name=""/>
        <dsp:cNvSpPr/>
      </dsp:nvSpPr>
      <dsp:spPr>
        <a:xfrm>
          <a:off x="6727312" y="2275963"/>
          <a:ext cx="2444055" cy="1466433"/>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Develop HSIP Implementation Plan</a:t>
          </a:r>
        </a:p>
      </dsp:txBody>
      <dsp:txXfrm>
        <a:off x="6727312" y="2275963"/>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DE08-100B-4CE4-AF6E-1BF70FC4DCC8}">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6F7899-1C96-403D-90F8-A90EAEBFD3CE}">
      <dsp:nvSpPr>
        <dsp:cNvPr id="0" name=""/>
        <dsp:cNvSpPr/>
      </dsp:nvSpPr>
      <dsp:spPr>
        <a:xfrm>
          <a:off x="492918" y="110032"/>
          <a:ext cx="7360920" cy="560880"/>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Available Funding</a:t>
          </a:r>
        </a:p>
      </dsp:txBody>
      <dsp:txXfrm>
        <a:off x="520298" y="137412"/>
        <a:ext cx="7306160" cy="506120"/>
      </dsp:txXfrm>
    </dsp:sp>
    <dsp:sp modelId="{03902418-02F8-4C7F-9B5C-35192184EA55}">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4BA68E-5AFA-4B1F-A3B1-AE7567A12C9F}">
      <dsp:nvSpPr>
        <dsp:cNvPr id="0" name=""/>
        <dsp:cNvSpPr/>
      </dsp:nvSpPr>
      <dsp:spPr>
        <a:xfrm>
          <a:off x="492918" y="971872"/>
          <a:ext cx="7360920" cy="560880"/>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Funding Allocation Goals</a:t>
          </a:r>
        </a:p>
      </dsp:txBody>
      <dsp:txXfrm>
        <a:off x="520298" y="999252"/>
        <a:ext cx="7306160" cy="506120"/>
      </dsp:txXfrm>
    </dsp:sp>
    <dsp:sp modelId="{A59A1C5D-9F23-4A60-B73A-DC3FAEA85B2A}">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01975C-BD3D-4FBE-A191-9D6506CA05F3}">
      <dsp:nvSpPr>
        <dsp:cNvPr id="0" name=""/>
        <dsp:cNvSpPr/>
      </dsp:nvSpPr>
      <dsp:spPr>
        <a:xfrm>
          <a:off x="525780" y="1796049"/>
          <a:ext cx="7360920" cy="560880"/>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HSIP Programs, Strategies and Activities</a:t>
          </a:r>
        </a:p>
      </dsp:txBody>
      <dsp:txXfrm>
        <a:off x="553160" y="1823429"/>
        <a:ext cx="7306160" cy="506120"/>
      </dsp:txXfrm>
    </dsp:sp>
    <dsp:sp modelId="{22D090BD-ED85-467D-BCE5-C0A011413CB0}">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FD4A7A-D422-4104-83BE-B99F7B568594}">
      <dsp:nvSpPr>
        <dsp:cNvPr id="0" name=""/>
        <dsp:cNvSpPr/>
      </dsp:nvSpPr>
      <dsp:spPr>
        <a:xfrm>
          <a:off x="525780" y="2657889"/>
          <a:ext cx="7360920" cy="560880"/>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Project List</a:t>
          </a:r>
        </a:p>
      </dsp:txBody>
      <dsp:txXfrm>
        <a:off x="553160" y="2685269"/>
        <a:ext cx="7306160" cy="506120"/>
      </dsp:txXfrm>
    </dsp:sp>
    <dsp:sp modelId="{E85A3B06-4087-4324-8E12-67849EDC7B80}">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DBDC4-AC21-4540-BFDD-15DF84E732A2}">
      <dsp:nvSpPr>
        <dsp:cNvPr id="0" name=""/>
        <dsp:cNvSpPr/>
      </dsp:nvSpPr>
      <dsp:spPr>
        <a:xfrm>
          <a:off x="525780" y="3519729"/>
          <a:ext cx="7360920" cy="560880"/>
        </a:xfrm>
        <a:prstGeom prst="round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Summary of Actions</a:t>
          </a:r>
        </a:p>
      </dsp:txBody>
      <dsp:txXfrm>
        <a:off x="553160" y="3547109"/>
        <a:ext cx="730616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3FBBA-63D4-45EF-A96E-545CA00258B1}">
      <dsp:nvSpPr>
        <dsp:cNvPr id="0" name=""/>
        <dsp:cNvSpPr/>
      </dsp:nvSpPr>
      <dsp:spPr>
        <a:xfrm>
          <a:off x="1705700" y="1205459"/>
          <a:ext cx="1172065" cy="277209"/>
        </a:xfrm>
        <a:custGeom>
          <a:avLst/>
          <a:gdLst/>
          <a:ahLst/>
          <a:cxnLst/>
          <a:rect l="0" t="0" r="0" b="0"/>
          <a:pathLst>
            <a:path>
              <a:moveTo>
                <a:pt x="0" y="0"/>
              </a:moveTo>
              <a:lnTo>
                <a:pt x="0" y="236831"/>
              </a:lnTo>
              <a:lnTo>
                <a:pt x="1490660" y="236831"/>
              </a:lnTo>
              <a:lnTo>
                <a:pt x="1490660" y="351982"/>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10B7B24-5577-4433-B219-51223C1BE25A}">
      <dsp:nvSpPr>
        <dsp:cNvPr id="0" name=""/>
        <dsp:cNvSpPr/>
      </dsp:nvSpPr>
      <dsp:spPr>
        <a:xfrm>
          <a:off x="1637501" y="1205459"/>
          <a:ext cx="91440" cy="291731"/>
        </a:xfrm>
        <a:custGeom>
          <a:avLst/>
          <a:gdLst/>
          <a:ahLst/>
          <a:cxnLst/>
          <a:rect l="0" t="0" r="0" b="0"/>
          <a:pathLst>
            <a:path>
              <a:moveTo>
                <a:pt x="74296" y="0"/>
              </a:moveTo>
              <a:lnTo>
                <a:pt x="74296" y="236831"/>
              </a:lnTo>
              <a:lnTo>
                <a:pt x="45720" y="236831"/>
              </a:lnTo>
              <a:lnTo>
                <a:pt x="45720" y="351982"/>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9A9891-5EC7-45B0-BDB1-D3514FA334DF}">
      <dsp:nvSpPr>
        <dsp:cNvPr id="0" name=""/>
        <dsp:cNvSpPr/>
      </dsp:nvSpPr>
      <dsp:spPr>
        <a:xfrm>
          <a:off x="488677" y="1205459"/>
          <a:ext cx="1217023" cy="291731"/>
        </a:xfrm>
        <a:custGeom>
          <a:avLst/>
          <a:gdLst/>
          <a:ahLst/>
          <a:cxnLst/>
          <a:rect l="0" t="0" r="0" b="0"/>
          <a:pathLst>
            <a:path>
              <a:moveTo>
                <a:pt x="1547814" y="0"/>
              </a:moveTo>
              <a:lnTo>
                <a:pt x="1547814" y="236831"/>
              </a:lnTo>
              <a:lnTo>
                <a:pt x="0" y="236831"/>
              </a:lnTo>
              <a:lnTo>
                <a:pt x="0" y="351982"/>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C07AACA-F8DE-48A1-A252-FB25F6A2DE00}">
      <dsp:nvSpPr>
        <dsp:cNvPr id="0" name=""/>
        <dsp:cNvSpPr/>
      </dsp:nvSpPr>
      <dsp:spPr>
        <a:xfrm>
          <a:off x="0" y="592323"/>
          <a:ext cx="977354" cy="62062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674A8-D25E-4365-97DC-9887D8F50932}">
      <dsp:nvSpPr>
        <dsp:cNvPr id="0" name=""/>
        <dsp:cNvSpPr/>
      </dsp:nvSpPr>
      <dsp:spPr>
        <a:xfrm>
          <a:off x="108594" y="695488"/>
          <a:ext cx="977354" cy="62062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entury Gothic" panose="020B0502020202020204" pitchFamily="34" charset="0"/>
              <a:ea typeface="+mn-ea"/>
              <a:cs typeface="+mn-cs"/>
            </a:rPr>
            <a:t>Hot Spot</a:t>
          </a:r>
        </a:p>
        <a:p>
          <a:pPr marL="0" lvl="0" indent="0" algn="ctr" defTabSz="622300">
            <a:lnSpc>
              <a:spcPct val="90000"/>
            </a:lnSpc>
            <a:spcBef>
              <a:spcPct val="0"/>
            </a:spcBef>
            <a:spcAft>
              <a:spcPct val="35000"/>
            </a:spcAft>
            <a:buNone/>
          </a:pPr>
          <a:r>
            <a:rPr lang="en-US" sz="1400" kern="1200">
              <a:solidFill>
                <a:sysClr val="windowText" lastClr="000000"/>
              </a:solidFill>
              <a:latin typeface="Century Gothic" panose="020B0502020202020204" pitchFamily="34" charset="0"/>
              <a:ea typeface="+mn-ea"/>
              <a:cs typeface="+mn-cs"/>
            </a:rPr>
            <a:t>(50%)</a:t>
          </a:r>
        </a:p>
      </dsp:txBody>
      <dsp:txXfrm>
        <a:off x="126771" y="713665"/>
        <a:ext cx="941000" cy="584266"/>
      </dsp:txXfrm>
    </dsp:sp>
    <dsp:sp modelId="{657A01CE-32DC-43C0-B782-3EF15C657BB3}">
      <dsp:nvSpPr>
        <dsp:cNvPr id="0" name=""/>
        <dsp:cNvSpPr/>
      </dsp:nvSpPr>
      <dsp:spPr>
        <a:xfrm>
          <a:off x="1217023" y="584839"/>
          <a:ext cx="977354" cy="62062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FD26A-D5A6-4109-8508-682319F735F0}">
      <dsp:nvSpPr>
        <dsp:cNvPr id="0" name=""/>
        <dsp:cNvSpPr/>
      </dsp:nvSpPr>
      <dsp:spPr>
        <a:xfrm>
          <a:off x="1325618" y="688004"/>
          <a:ext cx="977354" cy="62062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entury Gothic" panose="020B0502020202020204" pitchFamily="34" charset="0"/>
              <a:ea typeface="+mn-ea"/>
              <a:cs typeface="+mn-cs"/>
            </a:rPr>
            <a:t>Systemic</a:t>
          </a:r>
        </a:p>
        <a:p>
          <a:pPr marL="0" lvl="0" indent="0" algn="ctr" defTabSz="622300">
            <a:lnSpc>
              <a:spcPct val="90000"/>
            </a:lnSpc>
            <a:spcBef>
              <a:spcPct val="0"/>
            </a:spcBef>
            <a:spcAft>
              <a:spcPct val="35000"/>
            </a:spcAft>
            <a:buNone/>
          </a:pPr>
          <a:r>
            <a:rPr lang="en-US" sz="1400" kern="1200">
              <a:solidFill>
                <a:sysClr val="windowText" lastClr="000000"/>
              </a:solidFill>
              <a:latin typeface="Century Gothic" panose="020B0502020202020204" pitchFamily="34" charset="0"/>
              <a:ea typeface="+mn-ea"/>
              <a:cs typeface="+mn-cs"/>
            </a:rPr>
            <a:t>(50%)</a:t>
          </a:r>
        </a:p>
      </dsp:txBody>
      <dsp:txXfrm>
        <a:off x="1343795" y="706181"/>
        <a:ext cx="941000" cy="584266"/>
      </dsp:txXfrm>
    </dsp:sp>
    <dsp:sp modelId="{FF691209-CC4C-4F6F-A1B8-77EACAADE5A9}">
      <dsp:nvSpPr>
        <dsp:cNvPr id="0" name=""/>
        <dsp:cNvSpPr/>
      </dsp:nvSpPr>
      <dsp:spPr>
        <a:xfrm>
          <a:off x="0" y="1497191"/>
          <a:ext cx="977354" cy="62062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AF336-FC5A-44E2-A338-9C0E339F9D6F}">
      <dsp:nvSpPr>
        <dsp:cNvPr id="0" name=""/>
        <dsp:cNvSpPr/>
      </dsp:nvSpPr>
      <dsp:spPr>
        <a:xfrm>
          <a:off x="108594" y="1600356"/>
          <a:ext cx="977354" cy="62062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entury Gothic" panose="020B0502020202020204" pitchFamily="34" charset="0"/>
              <a:ea typeface="+mn-ea"/>
              <a:cs typeface="+mn-cs"/>
            </a:rPr>
            <a:t>Roadway Departure</a:t>
          </a:r>
        </a:p>
        <a:p>
          <a:pPr marL="0" lvl="0" indent="0" algn="ctr" defTabSz="488950">
            <a:lnSpc>
              <a:spcPct val="90000"/>
            </a:lnSpc>
            <a:spcBef>
              <a:spcPct val="0"/>
            </a:spcBef>
            <a:spcAft>
              <a:spcPct val="35000"/>
            </a:spcAft>
            <a:buNone/>
          </a:pPr>
          <a:r>
            <a:rPr lang="en-US" sz="1100" kern="1200">
              <a:solidFill>
                <a:sysClr val="windowText" lastClr="000000"/>
              </a:solidFill>
              <a:latin typeface="Century Gothic" panose="020B0502020202020204" pitchFamily="34" charset="0"/>
              <a:ea typeface="+mn-ea"/>
              <a:cs typeface="+mn-cs"/>
            </a:rPr>
            <a:t>(50%)</a:t>
          </a:r>
        </a:p>
      </dsp:txBody>
      <dsp:txXfrm>
        <a:off x="126771" y="1618533"/>
        <a:ext cx="941000" cy="584266"/>
      </dsp:txXfrm>
    </dsp:sp>
    <dsp:sp modelId="{8181E217-2927-44DB-B21F-6D1B105FD4D9}">
      <dsp:nvSpPr>
        <dsp:cNvPr id="0" name=""/>
        <dsp:cNvSpPr/>
      </dsp:nvSpPr>
      <dsp:spPr>
        <a:xfrm>
          <a:off x="1194544" y="1497191"/>
          <a:ext cx="977354" cy="62062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2BC53-4A70-4453-A5E8-69F4C76BFC7B}">
      <dsp:nvSpPr>
        <dsp:cNvPr id="0" name=""/>
        <dsp:cNvSpPr/>
      </dsp:nvSpPr>
      <dsp:spPr>
        <a:xfrm>
          <a:off x="1303139" y="1600356"/>
          <a:ext cx="977354" cy="62062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entury Gothic" panose="020B0502020202020204" pitchFamily="34" charset="0"/>
              <a:ea typeface="+mn-ea"/>
              <a:cs typeface="+mn-cs"/>
            </a:rPr>
            <a:t>Intersection</a:t>
          </a:r>
        </a:p>
        <a:p>
          <a:pPr marL="0" lvl="0" indent="0" algn="ctr" defTabSz="488950">
            <a:lnSpc>
              <a:spcPct val="90000"/>
            </a:lnSpc>
            <a:spcBef>
              <a:spcPct val="0"/>
            </a:spcBef>
            <a:spcAft>
              <a:spcPct val="35000"/>
            </a:spcAft>
            <a:buNone/>
          </a:pPr>
          <a:r>
            <a:rPr lang="en-US" sz="1100" kern="1200">
              <a:solidFill>
                <a:sysClr val="windowText" lastClr="000000"/>
              </a:solidFill>
              <a:latin typeface="Century Gothic" panose="020B0502020202020204" pitchFamily="34" charset="0"/>
              <a:ea typeface="+mn-ea"/>
              <a:cs typeface="+mn-cs"/>
            </a:rPr>
            <a:t>(36%)</a:t>
          </a:r>
        </a:p>
      </dsp:txBody>
      <dsp:txXfrm>
        <a:off x="1321316" y="1618533"/>
        <a:ext cx="941000" cy="584266"/>
      </dsp:txXfrm>
    </dsp:sp>
    <dsp:sp modelId="{86A9FDD1-1332-4B35-95D2-A842CE745546}">
      <dsp:nvSpPr>
        <dsp:cNvPr id="0" name=""/>
        <dsp:cNvSpPr/>
      </dsp:nvSpPr>
      <dsp:spPr>
        <a:xfrm>
          <a:off x="2389088" y="1482668"/>
          <a:ext cx="977354" cy="62062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9993E-A95D-4D3F-B7CE-1AD06C0889B4}">
      <dsp:nvSpPr>
        <dsp:cNvPr id="0" name=""/>
        <dsp:cNvSpPr/>
      </dsp:nvSpPr>
      <dsp:spPr>
        <a:xfrm>
          <a:off x="2497683" y="1585833"/>
          <a:ext cx="977354" cy="62062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entury Gothic" panose="020B0502020202020204" pitchFamily="34" charset="0"/>
              <a:ea typeface="+mn-ea"/>
              <a:cs typeface="+mn-cs"/>
            </a:rPr>
            <a:t>Bike/Ped</a:t>
          </a:r>
        </a:p>
        <a:p>
          <a:pPr marL="0" lvl="0" indent="0" algn="ctr" defTabSz="488950">
            <a:lnSpc>
              <a:spcPct val="90000"/>
            </a:lnSpc>
            <a:spcBef>
              <a:spcPct val="0"/>
            </a:spcBef>
            <a:spcAft>
              <a:spcPct val="35000"/>
            </a:spcAft>
            <a:buNone/>
          </a:pPr>
          <a:r>
            <a:rPr lang="en-US" sz="1100" kern="1200">
              <a:solidFill>
                <a:sysClr val="windowText" lastClr="000000"/>
              </a:solidFill>
              <a:latin typeface="Century Gothic" panose="020B0502020202020204" pitchFamily="34" charset="0"/>
              <a:ea typeface="+mn-ea"/>
              <a:cs typeface="+mn-cs"/>
            </a:rPr>
            <a:t>(14%)</a:t>
          </a:r>
        </a:p>
      </dsp:txBody>
      <dsp:txXfrm>
        <a:off x="2515860" y="1604010"/>
        <a:ext cx="941000" cy="584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2222-F302-432C-8E64-3EAF5E43E464}">
      <dsp:nvSpPr>
        <dsp:cNvPr id="0" name=""/>
        <dsp:cNvSpPr/>
      </dsp:nvSpPr>
      <dsp:spPr>
        <a:xfrm>
          <a:off x="4265184" y="2364917"/>
          <a:ext cx="1985230" cy="1985230"/>
        </a:xfrm>
        <a:prstGeom prst="ellipse">
          <a:avLst/>
        </a:prstGeom>
        <a:solidFill>
          <a:srgbClr val="FFD2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Reduce Fatalities and Serious Injuries </a:t>
          </a:r>
        </a:p>
      </dsp:txBody>
      <dsp:txXfrm>
        <a:off x="4555914" y="2655647"/>
        <a:ext cx="1403770" cy="1403770"/>
      </dsp:txXfrm>
    </dsp:sp>
    <dsp:sp modelId="{ECD5F04A-5F85-4A52-AFAC-8D1770F7CAE0}">
      <dsp:nvSpPr>
        <dsp:cNvPr id="0" name=""/>
        <dsp:cNvSpPr/>
      </dsp:nvSpPr>
      <dsp:spPr>
        <a:xfrm rot="12900000">
          <a:off x="2988885" y="2018372"/>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8743D-2A40-4320-AC85-052A3BC098DC}">
      <dsp:nvSpPr>
        <dsp:cNvPr id="0" name=""/>
        <dsp:cNvSpPr/>
      </dsp:nvSpPr>
      <dsp:spPr>
        <a:xfrm>
          <a:off x="2183419" y="1110725"/>
          <a:ext cx="1885968" cy="1508775"/>
        </a:xfrm>
        <a:prstGeom prst="roundRect">
          <a:avLst>
            <a:gd name="adj" fmla="val 10000"/>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a:t>Programs</a:t>
          </a:r>
        </a:p>
      </dsp:txBody>
      <dsp:txXfrm>
        <a:off x="2227610" y="1154916"/>
        <a:ext cx="1797586" cy="1420393"/>
      </dsp:txXfrm>
    </dsp:sp>
    <dsp:sp modelId="{1A612AE6-8BB0-4E53-A16A-9210055A5C3F}">
      <dsp:nvSpPr>
        <dsp:cNvPr id="0" name=""/>
        <dsp:cNvSpPr/>
      </dsp:nvSpPr>
      <dsp:spPr>
        <a:xfrm rot="16200000">
          <a:off x="4497387" y="1233095"/>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41C544-4303-485B-B773-2C1C6D53CC43}">
      <dsp:nvSpPr>
        <dsp:cNvPr id="0" name=""/>
        <dsp:cNvSpPr/>
      </dsp:nvSpPr>
      <dsp:spPr>
        <a:xfrm>
          <a:off x="4314815" y="1190"/>
          <a:ext cx="1885968" cy="1508775"/>
        </a:xfrm>
        <a:prstGeom prst="roundRect">
          <a:avLst>
            <a:gd name="adj" fmla="val 10000"/>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a:t>Strategies</a:t>
          </a:r>
        </a:p>
      </dsp:txBody>
      <dsp:txXfrm>
        <a:off x="4359006" y="45381"/>
        <a:ext cx="1797586" cy="1420393"/>
      </dsp:txXfrm>
    </dsp:sp>
    <dsp:sp modelId="{3A89E564-C2AB-42C4-A8D4-BCA9F33EB849}">
      <dsp:nvSpPr>
        <dsp:cNvPr id="0" name=""/>
        <dsp:cNvSpPr/>
      </dsp:nvSpPr>
      <dsp:spPr>
        <a:xfrm rot="19500000">
          <a:off x="6005889" y="2018372"/>
          <a:ext cx="1520825" cy="56579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282A7-3887-4093-8F51-8F5B0CE60A47}">
      <dsp:nvSpPr>
        <dsp:cNvPr id="0" name=""/>
        <dsp:cNvSpPr/>
      </dsp:nvSpPr>
      <dsp:spPr>
        <a:xfrm>
          <a:off x="6446211" y="1110725"/>
          <a:ext cx="1885968" cy="1508775"/>
        </a:xfrm>
        <a:prstGeom prst="roundRect">
          <a:avLst>
            <a:gd name="adj" fmla="val 10000"/>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a:t>Activities</a:t>
          </a:r>
        </a:p>
      </dsp:txBody>
      <dsp:txXfrm>
        <a:off x="6490402" y="1154916"/>
        <a:ext cx="1797586" cy="1420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331E3-8C23-4E5D-A28D-029CC106D4AF}">
      <dsp:nvSpPr>
        <dsp:cNvPr id="0" name=""/>
        <dsp:cNvSpPr/>
      </dsp:nvSpPr>
      <dsp:spPr>
        <a:xfrm>
          <a:off x="631830" y="2205830"/>
          <a:ext cx="414013" cy="788896"/>
        </a:xfrm>
        <a:custGeom>
          <a:avLst/>
          <a:gdLst/>
          <a:ahLst/>
          <a:cxnLst/>
          <a:rect l="0" t="0" r="0" b="0"/>
          <a:pathLst>
            <a:path>
              <a:moveTo>
                <a:pt x="0" y="0"/>
              </a:moveTo>
              <a:lnTo>
                <a:pt x="207006" y="0"/>
              </a:lnTo>
              <a:lnTo>
                <a:pt x="207006" y="788896"/>
              </a:lnTo>
              <a:lnTo>
                <a:pt x="414013" y="7888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563" y="2578005"/>
        <a:ext cx="44546" cy="44546"/>
      </dsp:txXfrm>
    </dsp:sp>
    <dsp:sp modelId="{638FD849-2C7D-4BB5-B3A4-882B5ADC40FC}">
      <dsp:nvSpPr>
        <dsp:cNvPr id="0" name=""/>
        <dsp:cNvSpPr/>
      </dsp:nvSpPr>
      <dsp:spPr>
        <a:xfrm>
          <a:off x="3115908" y="2205830"/>
          <a:ext cx="414013" cy="394448"/>
        </a:xfrm>
        <a:custGeom>
          <a:avLst/>
          <a:gdLst/>
          <a:ahLst/>
          <a:cxnLst/>
          <a:rect l="0" t="0" r="0" b="0"/>
          <a:pathLst>
            <a:path>
              <a:moveTo>
                <a:pt x="0" y="0"/>
              </a:moveTo>
              <a:lnTo>
                <a:pt x="207006" y="0"/>
              </a:lnTo>
              <a:lnTo>
                <a:pt x="207006" y="394448"/>
              </a:lnTo>
              <a:lnTo>
                <a:pt x="414013" y="3944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8619" y="2388758"/>
        <a:ext cx="28591" cy="28591"/>
      </dsp:txXfrm>
    </dsp:sp>
    <dsp:sp modelId="{DE59AC73-F72F-43A4-9202-8D5B12CF8760}">
      <dsp:nvSpPr>
        <dsp:cNvPr id="0" name=""/>
        <dsp:cNvSpPr/>
      </dsp:nvSpPr>
      <dsp:spPr>
        <a:xfrm>
          <a:off x="3115908" y="1784269"/>
          <a:ext cx="414726" cy="421561"/>
        </a:xfrm>
        <a:custGeom>
          <a:avLst/>
          <a:gdLst/>
          <a:ahLst/>
          <a:cxnLst/>
          <a:rect l="0" t="0" r="0" b="0"/>
          <a:pathLst>
            <a:path>
              <a:moveTo>
                <a:pt x="0" y="421561"/>
              </a:moveTo>
              <a:lnTo>
                <a:pt x="207363" y="421561"/>
              </a:lnTo>
              <a:lnTo>
                <a:pt x="207363" y="0"/>
              </a:lnTo>
              <a:lnTo>
                <a:pt x="41472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8487" y="1980265"/>
        <a:ext cx="29568" cy="29568"/>
      </dsp:txXfrm>
    </dsp:sp>
    <dsp:sp modelId="{F3F21349-DA18-45F6-B93D-69E330DB9335}">
      <dsp:nvSpPr>
        <dsp:cNvPr id="0" name=""/>
        <dsp:cNvSpPr/>
      </dsp:nvSpPr>
      <dsp:spPr>
        <a:xfrm>
          <a:off x="631830" y="2160110"/>
          <a:ext cx="414013" cy="91440"/>
        </a:xfrm>
        <a:custGeom>
          <a:avLst/>
          <a:gdLst/>
          <a:ahLst/>
          <a:cxnLst/>
          <a:rect l="0" t="0" r="0" b="0"/>
          <a:pathLst>
            <a:path>
              <a:moveTo>
                <a:pt x="0" y="45720"/>
              </a:moveTo>
              <a:lnTo>
                <a:pt x="41401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8486" y="2195480"/>
        <a:ext cx="20700" cy="20700"/>
      </dsp:txXfrm>
    </dsp:sp>
    <dsp:sp modelId="{DF2EA977-421E-441F-8900-8BF52F89C811}">
      <dsp:nvSpPr>
        <dsp:cNvPr id="0" name=""/>
        <dsp:cNvSpPr/>
      </dsp:nvSpPr>
      <dsp:spPr>
        <a:xfrm>
          <a:off x="631830" y="1416933"/>
          <a:ext cx="414013" cy="788896"/>
        </a:xfrm>
        <a:custGeom>
          <a:avLst/>
          <a:gdLst/>
          <a:ahLst/>
          <a:cxnLst/>
          <a:rect l="0" t="0" r="0" b="0"/>
          <a:pathLst>
            <a:path>
              <a:moveTo>
                <a:pt x="0" y="788896"/>
              </a:moveTo>
              <a:lnTo>
                <a:pt x="207006" y="788896"/>
              </a:lnTo>
              <a:lnTo>
                <a:pt x="207006" y="0"/>
              </a:lnTo>
              <a:lnTo>
                <a:pt x="4140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563" y="1789108"/>
        <a:ext cx="44546" cy="44546"/>
      </dsp:txXfrm>
    </dsp:sp>
    <dsp:sp modelId="{C2A3A71F-1FBD-4B7C-8D78-0D1A530EF912}">
      <dsp:nvSpPr>
        <dsp:cNvPr id="0" name=""/>
        <dsp:cNvSpPr/>
      </dsp:nvSpPr>
      <dsp:spPr>
        <a:xfrm rot="16200000">
          <a:off x="-1344563" y="1890271"/>
          <a:ext cx="3321670" cy="631117"/>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a:t>SHSP</a:t>
          </a:r>
        </a:p>
      </dsp:txBody>
      <dsp:txXfrm>
        <a:off x="-1344563" y="1890271"/>
        <a:ext cx="3321670" cy="631117"/>
      </dsp:txXfrm>
    </dsp:sp>
    <dsp:sp modelId="{35F99348-9D39-4D81-8D1D-AC028FFFAF9C}">
      <dsp:nvSpPr>
        <dsp:cNvPr id="0" name=""/>
        <dsp:cNvSpPr/>
      </dsp:nvSpPr>
      <dsp:spPr>
        <a:xfrm>
          <a:off x="1045843" y="1101375"/>
          <a:ext cx="2070065" cy="631117"/>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t>Programs</a:t>
          </a:r>
        </a:p>
      </dsp:txBody>
      <dsp:txXfrm>
        <a:off x="1045843" y="1101375"/>
        <a:ext cx="2070065" cy="631117"/>
      </dsp:txXfrm>
    </dsp:sp>
    <dsp:sp modelId="{655ECED8-5649-406B-8ADC-26E6E7E04296}">
      <dsp:nvSpPr>
        <dsp:cNvPr id="0" name=""/>
        <dsp:cNvSpPr/>
      </dsp:nvSpPr>
      <dsp:spPr>
        <a:xfrm>
          <a:off x="1045843" y="1890271"/>
          <a:ext cx="2070065" cy="631117"/>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t>Strategies</a:t>
          </a:r>
        </a:p>
      </dsp:txBody>
      <dsp:txXfrm>
        <a:off x="1045843" y="1890271"/>
        <a:ext cx="2070065" cy="631117"/>
      </dsp:txXfrm>
    </dsp:sp>
    <dsp:sp modelId="{BB56D5AD-1A48-448E-8EC8-33A3377CC1A4}">
      <dsp:nvSpPr>
        <dsp:cNvPr id="0" name=""/>
        <dsp:cNvSpPr/>
      </dsp:nvSpPr>
      <dsp:spPr>
        <a:xfrm>
          <a:off x="3530634" y="1468710"/>
          <a:ext cx="2070065" cy="631117"/>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t>Spot </a:t>
          </a:r>
        </a:p>
      </dsp:txBody>
      <dsp:txXfrm>
        <a:off x="3530634" y="1468710"/>
        <a:ext cx="2070065" cy="631117"/>
      </dsp:txXfrm>
    </dsp:sp>
    <dsp:sp modelId="{8F535710-D1B0-49B3-A16A-253C6228426A}">
      <dsp:nvSpPr>
        <dsp:cNvPr id="0" name=""/>
        <dsp:cNvSpPr/>
      </dsp:nvSpPr>
      <dsp:spPr>
        <a:xfrm>
          <a:off x="3529921" y="2284720"/>
          <a:ext cx="2070065" cy="631117"/>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t>Systemic</a:t>
          </a:r>
        </a:p>
      </dsp:txBody>
      <dsp:txXfrm>
        <a:off x="3529921" y="2284720"/>
        <a:ext cx="2070065" cy="631117"/>
      </dsp:txXfrm>
    </dsp:sp>
    <dsp:sp modelId="{1C874715-D35C-4D48-A422-E5CC1718D62E}">
      <dsp:nvSpPr>
        <dsp:cNvPr id="0" name=""/>
        <dsp:cNvSpPr/>
      </dsp:nvSpPr>
      <dsp:spPr>
        <a:xfrm>
          <a:off x="1045843" y="2679168"/>
          <a:ext cx="2070065" cy="631117"/>
        </a:xfrm>
        <a:prstGeom prst="rect">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t>Activities</a:t>
          </a:r>
        </a:p>
      </dsp:txBody>
      <dsp:txXfrm>
        <a:off x="1045843" y="2679168"/>
        <a:ext cx="2070065" cy="6311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A7758-2706-4362-AFE4-8A9ECA5C3141}">
      <dsp:nvSpPr>
        <dsp:cNvPr id="0" name=""/>
        <dsp:cNvSpPr/>
      </dsp:nvSpPr>
      <dsp:spPr>
        <a:xfrm rot="5400000">
          <a:off x="2930079" y="1310751"/>
          <a:ext cx="1159246" cy="131976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5E7F0-D4CE-4C53-81C7-54DFD77C923F}">
      <dsp:nvSpPr>
        <dsp:cNvPr id="0" name=""/>
        <dsp:cNvSpPr/>
      </dsp:nvSpPr>
      <dsp:spPr>
        <a:xfrm>
          <a:off x="2622949" y="25703"/>
          <a:ext cx="1951488" cy="1365978"/>
        </a:xfrm>
        <a:prstGeom prst="roundRect">
          <a:avLst>
            <a:gd name="adj" fmla="val 16670"/>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Develop HSIP Implementation Plan </a:t>
          </a:r>
        </a:p>
      </dsp:txBody>
      <dsp:txXfrm>
        <a:off x="2689643" y="92397"/>
        <a:ext cx="1818100" cy="1232590"/>
      </dsp:txXfrm>
    </dsp:sp>
    <dsp:sp modelId="{95630CA8-DCE7-47CB-9E04-DF744FE62E60}">
      <dsp:nvSpPr>
        <dsp:cNvPr id="0" name=""/>
        <dsp:cNvSpPr/>
      </dsp:nvSpPr>
      <dsp:spPr>
        <a:xfrm>
          <a:off x="4620253" y="155980"/>
          <a:ext cx="1590639" cy="1104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Projects programmed and obligated </a:t>
          </a:r>
          <a:r>
            <a:rPr lang="en-US" sz="1800" kern="1200" dirty="0">
              <a:solidFill>
                <a:schemeClr val="tx1"/>
              </a:solidFill>
            </a:rPr>
            <a:t>during FY </a:t>
          </a:r>
          <a:r>
            <a:rPr lang="en-US" sz="1800" kern="1200" dirty="0"/>
            <a:t>2026</a:t>
          </a:r>
        </a:p>
      </dsp:txBody>
      <dsp:txXfrm>
        <a:off x="4620253" y="155980"/>
        <a:ext cx="1590639" cy="1104044"/>
      </dsp:txXfrm>
    </dsp:sp>
    <dsp:sp modelId="{DDC325D0-389A-4660-83F6-C65591EDE6CA}">
      <dsp:nvSpPr>
        <dsp:cNvPr id="0" name=""/>
        <dsp:cNvSpPr/>
      </dsp:nvSpPr>
      <dsp:spPr>
        <a:xfrm rot="5400000">
          <a:off x="4589185" y="2845196"/>
          <a:ext cx="1159246" cy="131976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C797E-3538-42E5-B5E2-F16737397D94}">
      <dsp:nvSpPr>
        <dsp:cNvPr id="0" name=""/>
        <dsp:cNvSpPr/>
      </dsp:nvSpPr>
      <dsp:spPr>
        <a:xfrm>
          <a:off x="4282055" y="1560148"/>
          <a:ext cx="1951488" cy="1365978"/>
        </a:xfrm>
        <a:prstGeom prst="roundRect">
          <a:avLst>
            <a:gd name="adj" fmla="val 16670"/>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Build Projects</a:t>
          </a:r>
        </a:p>
      </dsp:txBody>
      <dsp:txXfrm>
        <a:off x="4348749" y="1626842"/>
        <a:ext cx="1818100" cy="1232590"/>
      </dsp:txXfrm>
    </dsp:sp>
    <dsp:sp modelId="{5DF36BA9-667E-4424-9A04-8EE2A84081E4}">
      <dsp:nvSpPr>
        <dsp:cNvPr id="0" name=""/>
        <dsp:cNvSpPr/>
      </dsp:nvSpPr>
      <dsp:spPr>
        <a:xfrm>
          <a:off x="6162208" y="1690425"/>
          <a:ext cx="1561997" cy="1104044"/>
        </a:xfrm>
        <a:prstGeom prst="rect">
          <a:avLst/>
        </a:prstGeom>
        <a:noFill/>
        <a:ln>
          <a:noFill/>
        </a:ln>
        <a:effectLst/>
      </dsp:spPr>
      <dsp:style>
        <a:lnRef idx="0">
          <a:scrgbClr r="0" g="0" b="0"/>
        </a:lnRef>
        <a:fillRef idx="0">
          <a:scrgbClr r="0" g="0" b="0"/>
        </a:fillRef>
        <a:effectRef idx="0">
          <a:scrgbClr r="0" g="0" b="0"/>
        </a:effectRef>
        <a:fontRef idx="minor"/>
      </dsp:style>
    </dsp:sp>
    <dsp:sp modelId="{772F228C-A723-470A-BDA1-A327BD657DF5}">
      <dsp:nvSpPr>
        <dsp:cNvPr id="0" name=""/>
        <dsp:cNvSpPr/>
      </dsp:nvSpPr>
      <dsp:spPr>
        <a:xfrm>
          <a:off x="5941162" y="3094592"/>
          <a:ext cx="1951488" cy="1365978"/>
        </a:xfrm>
        <a:prstGeom prst="roundRect">
          <a:avLst>
            <a:gd name="adj" fmla="val 16670"/>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See Results</a:t>
          </a:r>
        </a:p>
      </dsp:txBody>
      <dsp:txXfrm>
        <a:off x="6007856" y="3161286"/>
        <a:ext cx="1818100" cy="1232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2A4A-3272-47E0-89DD-C50D4D1BF32D}">
      <dsp:nvSpPr>
        <dsp:cNvPr id="0" name=""/>
        <dsp:cNvSpPr/>
      </dsp:nvSpPr>
      <dsp:spPr>
        <a:xfrm rot="5400000">
          <a:off x="565769" y="2034682"/>
          <a:ext cx="1819648" cy="20716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C17F2B-C770-41CD-9460-25BE72D59894}">
      <dsp:nvSpPr>
        <dsp:cNvPr id="0" name=""/>
        <dsp:cNvSpPr/>
      </dsp:nvSpPr>
      <dsp:spPr>
        <a:xfrm>
          <a:off x="83673" y="17566"/>
          <a:ext cx="3063216" cy="2144151"/>
        </a:xfrm>
        <a:prstGeom prst="roundRect">
          <a:avLst>
            <a:gd name="adj" fmla="val 16670"/>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June 30</a:t>
          </a:r>
        </a:p>
      </dsp:txBody>
      <dsp:txXfrm>
        <a:off x="188361" y="122254"/>
        <a:ext cx="2853840" cy="1934775"/>
      </dsp:txXfrm>
    </dsp:sp>
    <dsp:sp modelId="{4CF3400F-6E80-48DB-AE7E-DB8FA7E50A6F}">
      <dsp:nvSpPr>
        <dsp:cNvPr id="0" name=""/>
        <dsp:cNvSpPr/>
      </dsp:nvSpPr>
      <dsp:spPr>
        <a:xfrm>
          <a:off x="3164722" y="222060"/>
          <a:ext cx="6611557" cy="173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a:t>FHWA Division Office</a:t>
          </a:r>
        </a:p>
      </dsp:txBody>
      <dsp:txXfrm>
        <a:off x="3164722" y="222060"/>
        <a:ext cx="6611557" cy="1732998"/>
      </dsp:txXfrm>
    </dsp:sp>
    <dsp:sp modelId="{6BB6B801-5EDF-44FD-A3B0-0601E0AE0423}">
      <dsp:nvSpPr>
        <dsp:cNvPr id="0" name=""/>
        <dsp:cNvSpPr/>
      </dsp:nvSpPr>
      <dsp:spPr>
        <a:xfrm>
          <a:off x="3014779" y="2401498"/>
          <a:ext cx="3063216" cy="2144151"/>
        </a:xfrm>
        <a:prstGeom prst="roundRect">
          <a:avLst>
            <a:gd name="adj" fmla="val 16670"/>
          </a:avLst>
        </a:prstGeom>
        <a:solidFill>
          <a:srgbClr val="0620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Sep 30</a:t>
          </a:r>
        </a:p>
      </dsp:txBody>
      <dsp:txXfrm>
        <a:off x="3119467" y="2506186"/>
        <a:ext cx="2853840" cy="1934775"/>
      </dsp:txXfrm>
    </dsp:sp>
    <dsp:sp modelId="{11BED8BA-D792-49D1-8308-8F1E65CA4D5C}">
      <dsp:nvSpPr>
        <dsp:cNvPr id="0" name=""/>
        <dsp:cNvSpPr/>
      </dsp:nvSpPr>
      <dsp:spPr>
        <a:xfrm>
          <a:off x="6096360" y="2587533"/>
          <a:ext cx="3679919" cy="173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a:t>FHWA Office of Safety</a:t>
          </a:r>
        </a:p>
      </dsp:txBody>
      <dsp:txXfrm>
        <a:off x="6096360" y="2587533"/>
        <a:ext cx="3679919" cy="173299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548501-3327-483F-81F7-E99BFDD9877C}" type="datetimeFigureOut">
              <a:rPr lang="en-US" smtClean="0"/>
              <a:t>6/4/2025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4D928D0-3F74-4DC1-912C-2404E4831F72}" type="slidenum">
              <a:rPr lang="en-US" smtClean="0"/>
              <a:t>‹#›</a:t>
            </a:fld>
            <a:endParaRPr lang="en-US"/>
          </a:p>
        </p:txBody>
      </p:sp>
    </p:spTree>
    <p:extLst>
      <p:ext uri="{BB962C8B-B14F-4D97-AF65-F5344CB8AC3E}">
        <p14:creationId xmlns:p14="http://schemas.microsoft.com/office/powerpoint/2010/main" val="86625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928D0-3F74-4DC1-912C-2404E4831F72}" type="slidenum">
              <a:rPr lang="en-US" smtClean="0"/>
              <a:t>1</a:t>
            </a:fld>
            <a:endParaRPr lang="en-US"/>
          </a:p>
        </p:txBody>
      </p:sp>
    </p:spTree>
    <p:extLst>
      <p:ext uri="{BB962C8B-B14F-4D97-AF65-F5344CB8AC3E}">
        <p14:creationId xmlns:p14="http://schemas.microsoft.com/office/powerpoint/2010/main" val="395357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237">
              <a:defRPr/>
            </a:pPr>
            <a:endParaRPr lang="en-US" strike="noStrike" dirty="0"/>
          </a:p>
        </p:txBody>
      </p:sp>
      <p:sp>
        <p:nvSpPr>
          <p:cNvPr id="4" name="Slide Number Placeholder 3"/>
          <p:cNvSpPr>
            <a:spLocks noGrp="1"/>
          </p:cNvSpPr>
          <p:nvPr>
            <p:ph type="sldNum" sz="quarter" idx="10"/>
          </p:nvPr>
        </p:nvSpPr>
        <p:spPr/>
        <p:txBody>
          <a:bodyPr/>
          <a:lstStyle/>
          <a:p>
            <a:fld id="{A58B9AC8-39BD-4D8F-BEF9-82E9C8DA7D0D}" type="slidenum">
              <a:rPr lang="en-US" smtClean="0"/>
              <a:t>10</a:t>
            </a:fld>
            <a:endParaRPr lang="en-US"/>
          </a:p>
        </p:txBody>
      </p:sp>
    </p:spTree>
    <p:extLst>
      <p:ext uri="{BB962C8B-B14F-4D97-AF65-F5344CB8AC3E}">
        <p14:creationId xmlns:p14="http://schemas.microsoft.com/office/powerpoint/2010/main" val="160232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B9AC8-39BD-4D8F-BEF9-82E9C8DA7D0D}" type="slidenum">
              <a:rPr lang="en-US" smtClean="0"/>
              <a:t>11</a:t>
            </a:fld>
            <a:endParaRPr lang="en-US"/>
          </a:p>
        </p:txBody>
      </p:sp>
    </p:spTree>
    <p:extLst>
      <p:ext uri="{BB962C8B-B14F-4D97-AF65-F5344CB8AC3E}">
        <p14:creationId xmlns:p14="http://schemas.microsoft.com/office/powerpoint/2010/main" val="87023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B9AC8-39BD-4D8F-BEF9-82E9C8DA7D0D}" type="slidenum">
              <a:rPr lang="en-US" smtClean="0"/>
              <a:t>12</a:t>
            </a:fld>
            <a:endParaRPr lang="en-US"/>
          </a:p>
        </p:txBody>
      </p:sp>
    </p:spTree>
    <p:extLst>
      <p:ext uri="{BB962C8B-B14F-4D97-AF65-F5344CB8AC3E}">
        <p14:creationId xmlns:p14="http://schemas.microsoft.com/office/powerpoint/2010/main" val="120528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928D0-3F74-4DC1-912C-2404E4831F72}" type="slidenum">
              <a:rPr lang="en-US" smtClean="0"/>
              <a:t>13</a:t>
            </a:fld>
            <a:endParaRPr lang="en-US"/>
          </a:p>
        </p:txBody>
      </p:sp>
    </p:spTree>
    <p:extLst>
      <p:ext uri="{BB962C8B-B14F-4D97-AF65-F5344CB8AC3E}">
        <p14:creationId xmlns:p14="http://schemas.microsoft.com/office/powerpoint/2010/main" val="326769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B9AC8-39BD-4D8F-BEF9-82E9C8DA7D0D}" type="slidenum">
              <a:rPr lang="en-US" smtClean="0"/>
              <a:t>14</a:t>
            </a:fld>
            <a:endParaRPr lang="en-US"/>
          </a:p>
        </p:txBody>
      </p:sp>
    </p:spTree>
    <p:extLst>
      <p:ext uri="{BB962C8B-B14F-4D97-AF65-F5344CB8AC3E}">
        <p14:creationId xmlns:p14="http://schemas.microsoft.com/office/powerpoint/2010/main" val="200297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98E36201-9655-4EE1-B660-950A153CD2A7}" type="slidenum">
              <a:rPr lang="en-US" smtClean="0"/>
              <a:pPr/>
              <a:t>15</a:t>
            </a:fld>
            <a:endParaRPr lang="en-US"/>
          </a:p>
        </p:txBody>
      </p:sp>
    </p:spTree>
    <p:extLst>
      <p:ext uri="{BB962C8B-B14F-4D97-AF65-F5344CB8AC3E}">
        <p14:creationId xmlns:p14="http://schemas.microsoft.com/office/powerpoint/2010/main" val="4235990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B9AC8-39BD-4D8F-BEF9-82E9C8DA7D0D}" type="slidenum">
              <a:rPr lang="en-US" smtClean="0"/>
              <a:t>16</a:t>
            </a:fld>
            <a:endParaRPr lang="en-US"/>
          </a:p>
        </p:txBody>
      </p:sp>
    </p:spTree>
    <p:extLst>
      <p:ext uri="{BB962C8B-B14F-4D97-AF65-F5344CB8AC3E}">
        <p14:creationId xmlns:p14="http://schemas.microsoft.com/office/powerpoint/2010/main" val="2018734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98E36201-9655-4EE1-B660-950A153CD2A7}" type="slidenum">
              <a:rPr lang="en-US" smtClean="0"/>
              <a:pPr/>
              <a:t>17</a:t>
            </a:fld>
            <a:endParaRPr lang="en-US"/>
          </a:p>
        </p:txBody>
      </p:sp>
    </p:spTree>
    <p:extLst>
      <p:ext uri="{BB962C8B-B14F-4D97-AF65-F5344CB8AC3E}">
        <p14:creationId xmlns:p14="http://schemas.microsoft.com/office/powerpoint/2010/main" val="666428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237">
              <a:defRPr/>
            </a:pPr>
            <a:r>
              <a:rPr lang="en-US" dirty="0"/>
              <a:t> </a:t>
            </a:r>
          </a:p>
        </p:txBody>
      </p:sp>
      <p:sp>
        <p:nvSpPr>
          <p:cNvPr id="4" name="Slide Number Placeholder 3"/>
          <p:cNvSpPr>
            <a:spLocks noGrp="1"/>
          </p:cNvSpPr>
          <p:nvPr>
            <p:ph type="sldNum" sz="quarter" idx="10"/>
          </p:nvPr>
        </p:nvSpPr>
        <p:spPr/>
        <p:txBody>
          <a:bodyPr/>
          <a:lstStyle/>
          <a:p>
            <a:fld id="{A58B9AC8-39BD-4D8F-BEF9-82E9C8DA7D0D}" type="slidenum">
              <a:rPr lang="en-US" smtClean="0"/>
              <a:t>18</a:t>
            </a:fld>
            <a:endParaRPr lang="en-US"/>
          </a:p>
        </p:txBody>
      </p:sp>
    </p:spTree>
    <p:extLst>
      <p:ext uri="{BB962C8B-B14F-4D97-AF65-F5344CB8AC3E}">
        <p14:creationId xmlns:p14="http://schemas.microsoft.com/office/powerpoint/2010/main" val="3894420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A58B9AC8-39BD-4D8F-BEF9-82E9C8DA7D0D}" type="slidenum">
              <a:rPr lang="en-US" smtClean="0"/>
              <a:t>19</a:t>
            </a:fld>
            <a:endParaRPr lang="en-US"/>
          </a:p>
        </p:txBody>
      </p:sp>
    </p:spTree>
    <p:extLst>
      <p:ext uri="{BB962C8B-B14F-4D97-AF65-F5344CB8AC3E}">
        <p14:creationId xmlns:p14="http://schemas.microsoft.com/office/powerpoint/2010/main" val="341228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43F4E"/>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E6F49C3A-F665-444E-A970-8D8C9EDD4967}" type="slidenum">
              <a:rPr lang="en-US" smtClean="0"/>
              <a:t>2</a:t>
            </a:fld>
            <a:endParaRPr lang="en-US"/>
          </a:p>
        </p:txBody>
      </p:sp>
    </p:spTree>
    <p:extLst>
      <p:ext uri="{BB962C8B-B14F-4D97-AF65-F5344CB8AC3E}">
        <p14:creationId xmlns:p14="http://schemas.microsoft.com/office/powerpoint/2010/main" val="3039313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928D0-3F74-4DC1-912C-2404E4831F72}" type="slidenum">
              <a:rPr lang="en-US" smtClean="0"/>
              <a:t>20</a:t>
            </a:fld>
            <a:endParaRPr lang="en-US"/>
          </a:p>
        </p:txBody>
      </p:sp>
    </p:spTree>
    <p:extLst>
      <p:ext uri="{BB962C8B-B14F-4D97-AF65-F5344CB8AC3E}">
        <p14:creationId xmlns:p14="http://schemas.microsoft.com/office/powerpoint/2010/main" val="288175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36201-9655-4EE1-B660-950A153CD2A7}" type="slidenum">
              <a:rPr lang="en-US" smtClean="0"/>
              <a:pPr/>
              <a:t>21</a:t>
            </a:fld>
            <a:endParaRPr lang="en-US"/>
          </a:p>
        </p:txBody>
      </p:sp>
    </p:spTree>
    <p:extLst>
      <p:ext uri="{BB962C8B-B14F-4D97-AF65-F5344CB8AC3E}">
        <p14:creationId xmlns:p14="http://schemas.microsoft.com/office/powerpoint/2010/main" val="44308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928D0-3F74-4DC1-912C-2404E4831F72}" type="slidenum">
              <a:rPr lang="en-US" smtClean="0"/>
              <a:t>22</a:t>
            </a:fld>
            <a:endParaRPr lang="en-US"/>
          </a:p>
        </p:txBody>
      </p:sp>
    </p:spTree>
    <p:extLst>
      <p:ext uri="{BB962C8B-B14F-4D97-AF65-F5344CB8AC3E}">
        <p14:creationId xmlns:p14="http://schemas.microsoft.com/office/powerpoint/2010/main" val="66759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928D0-3F74-4DC1-912C-2404E4831F72}" type="slidenum">
              <a:rPr lang="en-US" smtClean="0"/>
              <a:t>23</a:t>
            </a:fld>
            <a:endParaRPr lang="en-US"/>
          </a:p>
        </p:txBody>
      </p:sp>
    </p:spTree>
    <p:extLst>
      <p:ext uri="{BB962C8B-B14F-4D97-AF65-F5344CB8AC3E}">
        <p14:creationId xmlns:p14="http://schemas.microsoft.com/office/powerpoint/2010/main" val="1556202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928D0-3F74-4DC1-912C-2404E4831F72}" type="slidenum">
              <a:rPr lang="en-US" smtClean="0"/>
              <a:t>24</a:t>
            </a:fld>
            <a:endParaRPr lang="en-US"/>
          </a:p>
        </p:txBody>
      </p:sp>
    </p:spTree>
    <p:extLst>
      <p:ext uri="{BB962C8B-B14F-4D97-AF65-F5344CB8AC3E}">
        <p14:creationId xmlns:p14="http://schemas.microsoft.com/office/powerpoint/2010/main" val="8662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7324B758-089C-4F85-A611-5F28032983CA}" type="slidenum">
              <a:rPr lang="en-US" smtClean="0"/>
              <a:t>3</a:t>
            </a:fld>
            <a:endParaRPr lang="en-US"/>
          </a:p>
        </p:txBody>
      </p:sp>
    </p:spTree>
    <p:extLst>
      <p:ext uri="{BB962C8B-B14F-4D97-AF65-F5344CB8AC3E}">
        <p14:creationId xmlns:p14="http://schemas.microsoft.com/office/powerpoint/2010/main" val="35526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E36201-9655-4EE1-B660-950A153CD2A7}" type="slidenum">
              <a:rPr lang="en-US" smtClean="0"/>
              <a:pPr/>
              <a:t>4</a:t>
            </a:fld>
            <a:endParaRPr lang="en-US"/>
          </a:p>
        </p:txBody>
      </p:sp>
    </p:spTree>
    <p:extLst>
      <p:ext uri="{BB962C8B-B14F-4D97-AF65-F5344CB8AC3E}">
        <p14:creationId xmlns:p14="http://schemas.microsoft.com/office/powerpoint/2010/main" val="22499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B9AC8-39BD-4D8F-BEF9-82E9C8DA7D0D}" type="slidenum">
              <a:rPr lang="en-US" smtClean="0"/>
              <a:t>5</a:t>
            </a:fld>
            <a:endParaRPr lang="en-US"/>
          </a:p>
        </p:txBody>
      </p:sp>
    </p:spTree>
    <p:extLst>
      <p:ext uri="{BB962C8B-B14F-4D97-AF65-F5344CB8AC3E}">
        <p14:creationId xmlns:p14="http://schemas.microsoft.com/office/powerpoint/2010/main" val="338262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B9AC8-39BD-4D8F-BEF9-82E9C8DA7D0D}" type="slidenum">
              <a:rPr lang="en-US" smtClean="0"/>
              <a:t>6</a:t>
            </a:fld>
            <a:endParaRPr lang="en-US"/>
          </a:p>
        </p:txBody>
      </p:sp>
    </p:spTree>
    <p:extLst>
      <p:ext uri="{BB962C8B-B14F-4D97-AF65-F5344CB8AC3E}">
        <p14:creationId xmlns:p14="http://schemas.microsoft.com/office/powerpoint/2010/main" val="189126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E36201-9655-4EE1-B660-950A153CD2A7}" type="slidenum">
              <a:rPr lang="en-US" smtClean="0"/>
              <a:pPr/>
              <a:t>7</a:t>
            </a:fld>
            <a:endParaRPr lang="en-US"/>
          </a:p>
        </p:txBody>
      </p:sp>
    </p:spTree>
    <p:extLst>
      <p:ext uri="{BB962C8B-B14F-4D97-AF65-F5344CB8AC3E}">
        <p14:creationId xmlns:p14="http://schemas.microsoft.com/office/powerpoint/2010/main" val="171106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928D0-3F74-4DC1-912C-2404E4831F72}" type="slidenum">
              <a:rPr lang="en-US" smtClean="0"/>
              <a:t>8</a:t>
            </a:fld>
            <a:endParaRPr lang="en-US"/>
          </a:p>
        </p:txBody>
      </p:sp>
    </p:spTree>
    <p:extLst>
      <p:ext uri="{BB962C8B-B14F-4D97-AF65-F5344CB8AC3E}">
        <p14:creationId xmlns:p14="http://schemas.microsoft.com/office/powerpoint/2010/main" val="302034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E36201-9655-4EE1-B660-950A153CD2A7}" type="slidenum">
              <a:rPr lang="en-US" smtClean="0"/>
              <a:pPr/>
              <a:t>9</a:t>
            </a:fld>
            <a:endParaRPr lang="en-US"/>
          </a:p>
        </p:txBody>
      </p:sp>
    </p:spTree>
    <p:extLst>
      <p:ext uri="{BB962C8B-B14F-4D97-AF65-F5344CB8AC3E}">
        <p14:creationId xmlns:p14="http://schemas.microsoft.com/office/powerpoint/2010/main" val="229361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7AEA-E58E-F495-1E53-A6EA8CBB23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C7DFE-F048-F929-10ED-BD3D04B48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6A36A-F494-A0F4-C1D0-6A07C06987EA}"/>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4F7179F5-47AF-A2C8-E1C7-75EDF4AE3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2DFFA-4B7D-BD4C-3976-2BA71D02D063}"/>
              </a:ext>
            </a:extLst>
          </p:cNvPr>
          <p:cNvSpPr>
            <a:spLocks noGrp="1"/>
          </p:cNvSpPr>
          <p:nvPr>
            <p:ph type="sldNum" sz="quarter" idx="12"/>
          </p:nvPr>
        </p:nvSpPr>
        <p:spPr/>
        <p:txBody>
          <a:bodyPr/>
          <a:lstStyle/>
          <a:p>
            <a:fld id="{A986F649-95A7-463E-B83B-78D3FDD28EAD}" type="slidenum">
              <a:rPr lang="en-US" smtClean="0"/>
              <a:t>‹#›</a:t>
            </a:fld>
            <a:endParaRPr lang="en-US"/>
          </a:p>
        </p:txBody>
      </p:sp>
    </p:spTree>
    <p:extLst>
      <p:ext uri="{BB962C8B-B14F-4D97-AF65-F5344CB8AC3E}">
        <p14:creationId xmlns:p14="http://schemas.microsoft.com/office/powerpoint/2010/main" val="92114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FEF72-C3D5-8E39-D5B8-DB28057300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D344DB-AE9B-D4C7-6B1E-B732323EC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6BFB0-ED38-BE23-6DE2-0DDE9D855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252C85-D1D8-173D-05F2-41A3631EC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BBC38-E8F9-A3D2-5EF5-A9A06F13CF02}"/>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6" name="Footer Placeholder 5">
            <a:extLst>
              <a:ext uri="{FF2B5EF4-FFF2-40B4-BE49-F238E27FC236}">
                <a16:creationId xmlns:a16="http://schemas.microsoft.com/office/drawing/2014/main" id="{0CFBD8AF-C5F5-367B-BF69-C16934757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071F6-1E45-3BCE-F97A-089F82434ED0}"/>
              </a:ext>
            </a:extLst>
          </p:cNvPr>
          <p:cNvSpPr>
            <a:spLocks noGrp="1"/>
          </p:cNvSpPr>
          <p:nvPr>
            <p:ph type="sldNum" sz="quarter" idx="12"/>
          </p:nvPr>
        </p:nvSpPr>
        <p:spPr/>
        <p:txBody>
          <a:bodyPr/>
          <a:lstStyle/>
          <a:p>
            <a:fld id="{A986F649-95A7-463E-B83B-78D3FDD28EAD}" type="slidenum">
              <a:rPr lang="en-US" smtClean="0"/>
              <a:t>‹#›</a:t>
            </a:fld>
            <a:endParaRPr lang="en-US"/>
          </a:p>
        </p:txBody>
      </p:sp>
    </p:spTree>
    <p:extLst>
      <p:ext uri="{BB962C8B-B14F-4D97-AF65-F5344CB8AC3E}">
        <p14:creationId xmlns:p14="http://schemas.microsoft.com/office/powerpoint/2010/main" val="207324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44DB-AE9B-D4C7-6B1E-B732323EC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6BFB0-ED38-BE23-6DE2-0DDE9D855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252C85-D1D8-173D-05F2-41A3631EC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BBC38-E8F9-A3D2-5EF5-A9A06F13CF02}"/>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6" name="Footer Placeholder 5">
            <a:extLst>
              <a:ext uri="{FF2B5EF4-FFF2-40B4-BE49-F238E27FC236}">
                <a16:creationId xmlns:a16="http://schemas.microsoft.com/office/drawing/2014/main" id="{0CFBD8AF-C5F5-367B-BF69-C16934757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071F6-1E45-3BCE-F97A-089F82434ED0}"/>
              </a:ext>
            </a:extLst>
          </p:cNvPr>
          <p:cNvSpPr>
            <a:spLocks noGrp="1"/>
          </p:cNvSpPr>
          <p:nvPr>
            <p:ph type="sldNum" sz="quarter" idx="12"/>
          </p:nvPr>
        </p:nvSpPr>
        <p:spPr/>
        <p:txBody>
          <a:bodyPr/>
          <a:lstStyle/>
          <a:p>
            <a:fld id="{A986F649-95A7-463E-B83B-78D3FDD28EAD}" type="slidenum">
              <a:rPr lang="en-US" smtClean="0"/>
              <a:t>‹#›</a:t>
            </a:fld>
            <a:endParaRPr lang="en-US"/>
          </a:p>
        </p:txBody>
      </p:sp>
      <p:sp>
        <p:nvSpPr>
          <p:cNvPr id="9" name="Rectangle 8">
            <a:extLst>
              <a:ext uri="{FF2B5EF4-FFF2-40B4-BE49-F238E27FC236}">
                <a16:creationId xmlns:a16="http://schemas.microsoft.com/office/drawing/2014/main" id="{8DCF0477-9B00-FA96-A674-8BBA93B51962}"/>
              </a:ext>
            </a:extLst>
          </p:cNvPr>
          <p:cNvSpPr/>
          <p:nvPr userDrawn="1"/>
        </p:nvSpPr>
        <p:spPr>
          <a:xfrm>
            <a:off x="-108065" y="663"/>
            <a:ext cx="12300065" cy="12754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24742CA-D4D3-2E45-2455-03E6656DE2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8156" y="-526386"/>
            <a:ext cx="1949248" cy="1949248"/>
          </a:xfrm>
          <a:prstGeom prst="rect">
            <a:avLst/>
          </a:prstGeom>
        </p:spPr>
      </p:pic>
    </p:spTree>
    <p:extLst>
      <p:ext uri="{BB962C8B-B14F-4D97-AF65-F5344CB8AC3E}">
        <p14:creationId xmlns:p14="http://schemas.microsoft.com/office/powerpoint/2010/main" val="754386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6AE678-56DF-F5E4-AAA6-236DC8B90E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F5741A-5F24-7180-95A9-052CF5F01364}"/>
              </a:ext>
            </a:extLst>
          </p:cNvPr>
          <p:cNvSpPr>
            <a:spLocks noGrp="1"/>
          </p:cNvSpPr>
          <p:nvPr>
            <p:ph type="title"/>
          </p:nvPr>
        </p:nvSpPr>
        <p:spPr>
          <a:xfrm>
            <a:off x="7216582" y="507078"/>
            <a:ext cx="4621674"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EDE4FA-6C63-B4F6-28F6-35F91CD8CE24}"/>
              </a:ext>
            </a:extLst>
          </p:cNvPr>
          <p:cNvSpPr>
            <a:spLocks noGrp="1"/>
          </p:cNvSpPr>
          <p:nvPr>
            <p:ph type="pic" idx="1"/>
          </p:nvPr>
        </p:nvSpPr>
        <p:spPr>
          <a:xfrm>
            <a:off x="832503" y="0"/>
            <a:ext cx="61722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E66E4-FB7D-C1F1-4406-E309397B3A0E}"/>
              </a:ext>
            </a:extLst>
          </p:cNvPr>
          <p:cNvSpPr>
            <a:spLocks noGrp="1"/>
          </p:cNvSpPr>
          <p:nvPr>
            <p:ph type="body" sz="half" idx="2"/>
          </p:nvPr>
        </p:nvSpPr>
        <p:spPr>
          <a:xfrm>
            <a:off x="7216582" y="2107278"/>
            <a:ext cx="46216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0D866-16C1-60EC-C865-84F06453C775}"/>
              </a:ext>
            </a:extLst>
          </p:cNvPr>
          <p:cNvSpPr>
            <a:spLocks noGrp="1"/>
          </p:cNvSpPr>
          <p:nvPr>
            <p:ph type="dt" sz="half" idx="10"/>
          </p:nvPr>
        </p:nvSpPr>
        <p:spPr>
          <a:xfrm>
            <a:off x="7216582" y="6356350"/>
            <a:ext cx="2743200" cy="365125"/>
          </a:xfrm>
        </p:spPr>
        <p:txBody>
          <a:bodyPr/>
          <a:lstStyle/>
          <a:p>
            <a:fld id="{613166F8-B699-491B-9E04-E565987A2F92}" type="datetimeFigureOut">
              <a:rPr lang="en-US" smtClean="0"/>
              <a:t>6/4/2025</a:t>
            </a:fld>
            <a:endParaRPr lang="en-US"/>
          </a:p>
        </p:txBody>
      </p:sp>
      <p:sp>
        <p:nvSpPr>
          <p:cNvPr id="9" name="Rectangle 8">
            <a:extLst>
              <a:ext uri="{FF2B5EF4-FFF2-40B4-BE49-F238E27FC236}">
                <a16:creationId xmlns:a16="http://schemas.microsoft.com/office/drawing/2014/main" id="{7C463E52-5799-0BFB-2291-81C169952884}"/>
              </a:ext>
            </a:extLst>
          </p:cNvPr>
          <p:cNvSpPr/>
          <p:nvPr userDrawn="1"/>
        </p:nvSpPr>
        <p:spPr>
          <a:xfrm>
            <a:off x="832503" y="5943600"/>
            <a:ext cx="6172200" cy="914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82A4E67-F8A7-7F2B-D3E0-19B1330CBA41}"/>
              </a:ext>
            </a:extLst>
          </p:cNvPr>
          <p:cNvSpPr>
            <a:spLocks noGrp="1"/>
          </p:cNvSpPr>
          <p:nvPr>
            <p:ph type="ftr" sz="quarter" idx="11"/>
          </p:nvPr>
        </p:nvSpPr>
        <p:spPr>
          <a:xfrm>
            <a:off x="832503" y="6204151"/>
            <a:ext cx="6170612" cy="36512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026141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98F69A-4FA1-7EB3-D48B-5EDC216072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9BA82A-425D-C2C0-12A6-372888ED85A1}"/>
              </a:ext>
            </a:extLst>
          </p:cNvPr>
          <p:cNvSpPr>
            <a:spLocks noGrp="1"/>
          </p:cNvSpPr>
          <p:nvPr>
            <p:ph type="title"/>
          </p:nvPr>
        </p:nvSpPr>
        <p:spPr>
          <a:xfrm>
            <a:off x="1205551"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8B3172-0787-AA4D-686A-E6031867C70F}"/>
              </a:ext>
            </a:extLst>
          </p:cNvPr>
          <p:cNvSpPr>
            <a:spLocks noGrp="1"/>
          </p:cNvSpPr>
          <p:nvPr>
            <p:ph type="body" idx="1"/>
          </p:nvPr>
        </p:nvSpPr>
        <p:spPr>
          <a:xfrm>
            <a:off x="120555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822087-5A81-FE89-FDEF-AE0AC89D4545}"/>
              </a:ext>
            </a:extLst>
          </p:cNvPr>
          <p:cNvSpPr>
            <a:spLocks noGrp="1"/>
          </p:cNvSpPr>
          <p:nvPr>
            <p:ph sz="half" idx="2"/>
          </p:nvPr>
        </p:nvSpPr>
        <p:spPr>
          <a:xfrm>
            <a:off x="120555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BA2F8-BA45-9D70-9BAC-B7555D11E34F}"/>
              </a:ext>
            </a:extLst>
          </p:cNvPr>
          <p:cNvSpPr>
            <a:spLocks noGrp="1"/>
          </p:cNvSpPr>
          <p:nvPr>
            <p:ph type="body" sz="quarter" idx="3"/>
          </p:nvPr>
        </p:nvSpPr>
        <p:spPr>
          <a:xfrm>
            <a:off x="653796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39DD8-872C-C807-A6DF-9F3F4659E21C}"/>
              </a:ext>
            </a:extLst>
          </p:cNvPr>
          <p:cNvSpPr>
            <a:spLocks noGrp="1"/>
          </p:cNvSpPr>
          <p:nvPr>
            <p:ph sz="quarter" idx="4"/>
          </p:nvPr>
        </p:nvSpPr>
        <p:spPr>
          <a:xfrm>
            <a:off x="653796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33C15-0BC7-D6A4-D6E9-56619CEF395A}"/>
              </a:ext>
            </a:extLst>
          </p:cNvPr>
          <p:cNvSpPr>
            <a:spLocks noGrp="1"/>
          </p:cNvSpPr>
          <p:nvPr>
            <p:ph type="dt" sz="half" idx="10"/>
          </p:nvPr>
        </p:nvSpPr>
        <p:spPr>
          <a:xfrm>
            <a:off x="1195648" y="6356350"/>
            <a:ext cx="2743200" cy="365125"/>
          </a:xfrm>
        </p:spPr>
        <p:txBody>
          <a:bodyPr/>
          <a:lstStyle/>
          <a:p>
            <a:fld id="{613166F8-B699-491B-9E04-E565987A2F92}" type="datetimeFigureOut">
              <a:rPr lang="en-US" smtClean="0"/>
              <a:t>6/4/2025</a:t>
            </a:fld>
            <a:endParaRPr lang="en-US"/>
          </a:p>
        </p:txBody>
      </p:sp>
      <p:sp>
        <p:nvSpPr>
          <p:cNvPr id="8" name="Footer Placeholder 7">
            <a:extLst>
              <a:ext uri="{FF2B5EF4-FFF2-40B4-BE49-F238E27FC236}">
                <a16:creationId xmlns:a16="http://schemas.microsoft.com/office/drawing/2014/main" id="{96A56E14-64D1-20A5-A275-3FEFFFE9F4F7}"/>
              </a:ext>
            </a:extLst>
          </p:cNvPr>
          <p:cNvSpPr>
            <a:spLocks noGrp="1"/>
          </p:cNvSpPr>
          <p:nvPr>
            <p:ph type="ftr" sz="quarter" idx="11"/>
          </p:nvPr>
        </p:nvSpPr>
        <p:spPr>
          <a:xfrm>
            <a:off x="4396048" y="6356350"/>
            <a:ext cx="4114800" cy="365125"/>
          </a:xfrm>
        </p:spPr>
        <p:txBody>
          <a:bodyPr/>
          <a:lstStyle/>
          <a:p>
            <a:endParaRPr lang="en-US"/>
          </a:p>
        </p:txBody>
      </p:sp>
      <p:sp>
        <p:nvSpPr>
          <p:cNvPr id="9" name="Slide Number Placeholder 8">
            <a:extLst>
              <a:ext uri="{FF2B5EF4-FFF2-40B4-BE49-F238E27FC236}">
                <a16:creationId xmlns:a16="http://schemas.microsoft.com/office/drawing/2014/main" id="{63CDBC4E-0E21-76D5-DBAC-BB6F2AE9B5DA}"/>
              </a:ext>
            </a:extLst>
          </p:cNvPr>
          <p:cNvSpPr>
            <a:spLocks noGrp="1"/>
          </p:cNvSpPr>
          <p:nvPr>
            <p:ph type="sldNum" sz="quarter" idx="12"/>
          </p:nvPr>
        </p:nvSpPr>
        <p:spPr>
          <a:xfrm>
            <a:off x="8968048" y="6356350"/>
            <a:ext cx="2743200" cy="365125"/>
          </a:xfrm>
        </p:spPr>
        <p:txBody>
          <a:bodyPr/>
          <a:lstStyle/>
          <a:p>
            <a:fld id="{A986F649-95A7-463E-B83B-78D3FDD28EAD}" type="slidenum">
              <a:rPr lang="en-US" smtClean="0"/>
              <a:t>‹#›</a:t>
            </a:fld>
            <a:endParaRPr lang="en-US"/>
          </a:p>
        </p:txBody>
      </p:sp>
    </p:spTree>
    <p:extLst>
      <p:ext uri="{BB962C8B-B14F-4D97-AF65-F5344CB8AC3E}">
        <p14:creationId xmlns:p14="http://schemas.microsoft.com/office/powerpoint/2010/main" val="311872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588406"/>
            <a:ext cx="6172200" cy="3888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86204"/>
            <a:ext cx="3932237" cy="38960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3D479D-D175-4AC6-B1CF-2F1159BFB2EF}" type="datetimeFigureOut">
              <a:rPr lang="en-US" smtClean="0"/>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9241B-F1BA-41D4-8DBA-1AE471FD398F}" type="slidenum">
              <a:rPr lang="en-US" smtClean="0"/>
              <a:t>‹#›</a:t>
            </a:fld>
            <a:endParaRPr lang="en-US"/>
          </a:p>
        </p:txBody>
      </p:sp>
      <p:sp>
        <p:nvSpPr>
          <p:cNvPr id="9" name="Title 1">
            <a:extLst>
              <a:ext uri="{FF2B5EF4-FFF2-40B4-BE49-F238E27FC236}">
                <a16:creationId xmlns:a16="http://schemas.microsoft.com/office/drawing/2014/main" id="{3616210E-0752-4396-8043-99E62F07BD69}"/>
              </a:ext>
            </a:extLst>
          </p:cNvPr>
          <p:cNvSpPr>
            <a:spLocks noGrp="1"/>
          </p:cNvSpPr>
          <p:nvPr>
            <p:ph type="title"/>
          </p:nvPr>
        </p:nvSpPr>
        <p:spPr>
          <a:xfrm>
            <a:off x="838200" y="18256"/>
            <a:ext cx="10515600" cy="1325563"/>
          </a:xfrm>
        </p:spPr>
        <p:txBody>
          <a:bodyPr/>
          <a:lstStyle>
            <a:lvl1pPr>
              <a:defRPr>
                <a:solidFill>
                  <a:schemeClr val="bg1"/>
                </a:solidFill>
              </a:defRPr>
            </a:lvl1pPr>
          </a:lstStyle>
          <a:p>
            <a:r>
              <a:rPr lang="en-US"/>
              <a:t>Click to edit</a:t>
            </a:r>
          </a:p>
        </p:txBody>
      </p:sp>
    </p:spTree>
    <p:extLst>
      <p:ext uri="{BB962C8B-B14F-4D97-AF65-F5344CB8AC3E}">
        <p14:creationId xmlns:p14="http://schemas.microsoft.com/office/powerpoint/2010/main" val="284550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3D479D-D175-4AC6-B1CF-2F1159BFB2EF}" type="datetimeFigureOut">
              <a:rPr lang="en-US" smtClean="0"/>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9241B-F1BA-41D4-8DBA-1AE471FD398F}" type="slidenum">
              <a:rPr lang="en-US" smtClean="0"/>
              <a:t>‹#›</a:t>
            </a:fld>
            <a:endParaRPr lang="en-US"/>
          </a:p>
        </p:txBody>
      </p:sp>
      <p:sp>
        <p:nvSpPr>
          <p:cNvPr id="6" name="Title 1">
            <a:extLst>
              <a:ext uri="{FF2B5EF4-FFF2-40B4-BE49-F238E27FC236}">
                <a16:creationId xmlns:a16="http://schemas.microsoft.com/office/drawing/2014/main" id="{95BFA9AC-D6C8-407B-9225-C03C69A7D4F1}"/>
              </a:ext>
            </a:extLst>
          </p:cNvPr>
          <p:cNvSpPr>
            <a:spLocks noGrp="1"/>
          </p:cNvSpPr>
          <p:nvPr>
            <p:ph type="title"/>
          </p:nvPr>
        </p:nvSpPr>
        <p:spPr>
          <a:xfrm>
            <a:off x="838200" y="18256"/>
            <a:ext cx="10515600" cy="1325563"/>
          </a:xfrm>
        </p:spPr>
        <p:txBody>
          <a:bodyPr/>
          <a:lstStyle>
            <a:lvl1pPr>
              <a:defRPr>
                <a:solidFill>
                  <a:schemeClr val="bg1"/>
                </a:solidFill>
              </a:defRPr>
            </a:lvl1pPr>
          </a:lstStyle>
          <a:p>
            <a:r>
              <a:rPr lang="en-US"/>
              <a:t>Click to edit</a:t>
            </a:r>
          </a:p>
        </p:txBody>
      </p:sp>
    </p:spTree>
    <p:extLst>
      <p:ext uri="{BB962C8B-B14F-4D97-AF65-F5344CB8AC3E}">
        <p14:creationId xmlns:p14="http://schemas.microsoft.com/office/powerpoint/2010/main" val="188809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675CCB-779A-ADC8-A831-29A8E00198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A9CE16-D83C-3061-547D-C42225ABA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8FC69-B298-C6FF-018B-B4E1F017E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C9FC-E6F8-C4C7-9F3C-D87BE5E4D8CD}"/>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48243249-94FD-A8AC-226F-E932A7057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680A-0FB1-A63E-1D9A-FD3E49F6D8F2}"/>
              </a:ext>
            </a:extLst>
          </p:cNvPr>
          <p:cNvSpPr>
            <a:spLocks noGrp="1"/>
          </p:cNvSpPr>
          <p:nvPr>
            <p:ph type="sldNum" sz="quarter" idx="12"/>
          </p:nvPr>
        </p:nvSpPr>
        <p:spPr/>
        <p:txBody>
          <a:bodyPr/>
          <a:lstStyle/>
          <a:p>
            <a:fld id="{A986F649-95A7-463E-B83B-78D3FDD28EAD}" type="slidenum">
              <a:rPr lang="en-US" smtClean="0"/>
              <a:t>‹#›</a:t>
            </a:fld>
            <a:endParaRPr lang="en-US"/>
          </a:p>
        </p:txBody>
      </p:sp>
    </p:spTree>
    <p:extLst>
      <p:ext uri="{BB962C8B-B14F-4D97-AF65-F5344CB8AC3E}">
        <p14:creationId xmlns:p14="http://schemas.microsoft.com/office/powerpoint/2010/main" val="61605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FB062B-F128-ADA5-DB1B-A5F0112B0C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A9CE16-D83C-3061-547D-C42225ABA67E}"/>
              </a:ext>
            </a:extLst>
          </p:cNvPr>
          <p:cNvSpPr>
            <a:spLocks noGrp="1"/>
          </p:cNvSpPr>
          <p:nvPr>
            <p:ph type="title"/>
          </p:nvPr>
        </p:nvSpPr>
        <p:spPr>
          <a:xfrm>
            <a:off x="1151467"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98FC69-B298-C6FF-018B-B4E1F017E89E}"/>
              </a:ext>
            </a:extLst>
          </p:cNvPr>
          <p:cNvSpPr>
            <a:spLocks noGrp="1"/>
          </p:cNvSpPr>
          <p:nvPr>
            <p:ph idx="1"/>
          </p:nvPr>
        </p:nvSpPr>
        <p:spPr>
          <a:xfrm>
            <a:off x="1151467"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C9FC-E6F8-C4C7-9F3C-D87BE5E4D8CD}"/>
              </a:ext>
            </a:extLst>
          </p:cNvPr>
          <p:cNvSpPr>
            <a:spLocks noGrp="1"/>
          </p:cNvSpPr>
          <p:nvPr>
            <p:ph type="dt" sz="half" idx="10"/>
          </p:nvPr>
        </p:nvSpPr>
        <p:spPr>
          <a:xfrm>
            <a:off x="1151467" y="6356350"/>
            <a:ext cx="2743200" cy="365125"/>
          </a:xfrm>
        </p:spPr>
        <p:txBody>
          <a:body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48243249-94FD-A8AC-226F-E932A7057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680A-0FB1-A63E-1D9A-FD3E49F6D8F2}"/>
              </a:ext>
            </a:extLst>
          </p:cNvPr>
          <p:cNvSpPr>
            <a:spLocks noGrp="1"/>
          </p:cNvSpPr>
          <p:nvPr>
            <p:ph type="sldNum" sz="quarter" idx="12"/>
          </p:nvPr>
        </p:nvSpPr>
        <p:spPr/>
        <p:txBody>
          <a:bodyPr/>
          <a:lstStyle/>
          <a:p>
            <a:fld id="{A986F649-95A7-463E-B83B-78D3FDD28EAD}" type="slidenum">
              <a:rPr lang="en-US" smtClean="0"/>
              <a:t>‹#›</a:t>
            </a:fld>
            <a:endParaRPr lang="en-US"/>
          </a:p>
        </p:txBody>
      </p:sp>
    </p:spTree>
    <p:extLst>
      <p:ext uri="{BB962C8B-B14F-4D97-AF65-F5344CB8AC3E}">
        <p14:creationId xmlns:p14="http://schemas.microsoft.com/office/powerpoint/2010/main" val="30478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902641-4594-F0CA-9E85-4F025B30B4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A9CE16-D83C-3061-547D-C42225ABA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8FC69-B298-C6FF-018B-B4E1F017E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C9FC-E6F8-C4C7-9F3C-D87BE5E4D8CD}"/>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48243249-94FD-A8AC-226F-E932A7057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680A-0FB1-A63E-1D9A-FD3E49F6D8F2}"/>
              </a:ext>
            </a:extLst>
          </p:cNvPr>
          <p:cNvSpPr>
            <a:spLocks noGrp="1"/>
          </p:cNvSpPr>
          <p:nvPr>
            <p:ph type="sldNum" sz="quarter" idx="12"/>
          </p:nvPr>
        </p:nvSpPr>
        <p:spPr/>
        <p:txBody>
          <a:bodyPr/>
          <a:lstStyle/>
          <a:p>
            <a:fld id="{A986F649-95A7-463E-B83B-78D3FDD28EAD}" type="slidenum">
              <a:rPr lang="en-US" smtClean="0"/>
              <a:t>‹#›</a:t>
            </a:fld>
            <a:endParaRPr lang="en-US"/>
          </a:p>
        </p:txBody>
      </p:sp>
    </p:spTree>
    <p:extLst>
      <p:ext uri="{BB962C8B-B14F-4D97-AF65-F5344CB8AC3E}">
        <p14:creationId xmlns:p14="http://schemas.microsoft.com/office/powerpoint/2010/main" val="208588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F345E0-19E0-61DC-EAE1-913DF322150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A9CE16-D83C-3061-547D-C42225ABA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8FC69-B298-C6FF-018B-B4E1F017E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C9FC-E6F8-C4C7-9F3C-D87BE5E4D8CD}"/>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48243249-94FD-A8AC-226F-E932A7057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680A-0FB1-A63E-1D9A-FD3E49F6D8F2}"/>
              </a:ext>
            </a:extLst>
          </p:cNvPr>
          <p:cNvSpPr>
            <a:spLocks noGrp="1"/>
          </p:cNvSpPr>
          <p:nvPr>
            <p:ph type="sldNum" sz="quarter" idx="12"/>
          </p:nvPr>
        </p:nvSpPr>
        <p:spPr/>
        <p:txBody>
          <a:bodyPr/>
          <a:lstStyle/>
          <a:p>
            <a:fld id="{A986F649-95A7-463E-B83B-78D3FDD28EAD}" type="slidenum">
              <a:rPr lang="en-US" smtClean="0"/>
              <a:t>‹#›</a:t>
            </a:fld>
            <a:endParaRPr lang="en-US"/>
          </a:p>
        </p:txBody>
      </p:sp>
    </p:spTree>
    <p:extLst>
      <p:ext uri="{BB962C8B-B14F-4D97-AF65-F5344CB8AC3E}">
        <p14:creationId xmlns:p14="http://schemas.microsoft.com/office/powerpoint/2010/main" val="7708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F345E0-19E0-61DC-EAE1-913DF322150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A9CE16-D83C-3061-547D-C42225ABA67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98FC69-B298-C6FF-018B-B4E1F017E89E}"/>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C9FC-E6F8-C4C7-9F3C-D87BE5E4D8CD}"/>
              </a:ext>
            </a:extLst>
          </p:cNvPr>
          <p:cNvSpPr>
            <a:spLocks noGrp="1"/>
          </p:cNvSpPr>
          <p:nvPr>
            <p:ph type="dt" sz="half" idx="10"/>
          </p:nvPr>
        </p:nvSpPr>
        <p:spPr/>
        <p:txBody>
          <a:bodyPr/>
          <a:lstStyle>
            <a:lvl1pPr>
              <a:defRPr>
                <a:solidFill>
                  <a:schemeClr val="bg1"/>
                </a:solidFill>
              </a:defRPr>
            </a:lvl1pPr>
          </a:lstStyle>
          <a:p>
            <a:fld id="{613166F8-B699-491B-9E04-E565987A2F92}" type="datetimeFigureOut">
              <a:rPr lang="en-US" smtClean="0"/>
              <a:pPr/>
              <a:t>6/4/2025</a:t>
            </a:fld>
            <a:endParaRPr lang="en-US"/>
          </a:p>
        </p:txBody>
      </p:sp>
      <p:sp>
        <p:nvSpPr>
          <p:cNvPr id="5" name="Footer Placeholder 4">
            <a:extLst>
              <a:ext uri="{FF2B5EF4-FFF2-40B4-BE49-F238E27FC236}">
                <a16:creationId xmlns:a16="http://schemas.microsoft.com/office/drawing/2014/main" id="{48243249-94FD-A8AC-226F-E932A70575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823680A-0FB1-A63E-1D9A-FD3E49F6D8F2}"/>
              </a:ext>
            </a:extLst>
          </p:cNvPr>
          <p:cNvSpPr>
            <a:spLocks noGrp="1"/>
          </p:cNvSpPr>
          <p:nvPr>
            <p:ph type="sldNum" sz="quarter" idx="12"/>
          </p:nvPr>
        </p:nvSpPr>
        <p:spPr/>
        <p:txBody>
          <a:bodyPr/>
          <a:lstStyle>
            <a:lvl1pPr>
              <a:defRPr>
                <a:solidFill>
                  <a:schemeClr val="bg1"/>
                </a:solidFill>
              </a:defRPr>
            </a:lvl1pPr>
          </a:lstStyle>
          <a:p>
            <a:fld id="{A986F649-95A7-463E-B83B-78D3FDD28EAD}" type="slidenum">
              <a:rPr lang="en-US" smtClean="0"/>
              <a:pPr/>
              <a:t>‹#›</a:t>
            </a:fld>
            <a:endParaRPr lang="en-US"/>
          </a:p>
        </p:txBody>
      </p:sp>
    </p:spTree>
    <p:extLst>
      <p:ext uri="{BB962C8B-B14F-4D97-AF65-F5344CB8AC3E}">
        <p14:creationId xmlns:p14="http://schemas.microsoft.com/office/powerpoint/2010/main" val="33622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CE16-D83C-3061-547D-C42225ABA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8FC69-B298-C6FF-018B-B4E1F017E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C9FC-E6F8-C4C7-9F3C-D87BE5E4D8CD}"/>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48243249-94FD-A8AC-226F-E932A7057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680A-0FB1-A63E-1D9A-FD3E49F6D8F2}"/>
              </a:ext>
            </a:extLst>
          </p:cNvPr>
          <p:cNvSpPr>
            <a:spLocks noGrp="1"/>
          </p:cNvSpPr>
          <p:nvPr>
            <p:ph type="sldNum" sz="quarter" idx="12"/>
          </p:nvPr>
        </p:nvSpPr>
        <p:spPr/>
        <p:txBody>
          <a:bodyPr/>
          <a:lstStyle/>
          <a:p>
            <a:fld id="{A986F649-95A7-463E-B83B-78D3FDD28EAD}" type="slidenum">
              <a:rPr lang="en-US" smtClean="0"/>
              <a:t>‹#›</a:t>
            </a:fld>
            <a:endParaRPr lang="en-US"/>
          </a:p>
        </p:txBody>
      </p:sp>
      <p:sp>
        <p:nvSpPr>
          <p:cNvPr id="14" name="Rectangle 13">
            <a:extLst>
              <a:ext uri="{FF2B5EF4-FFF2-40B4-BE49-F238E27FC236}">
                <a16:creationId xmlns:a16="http://schemas.microsoft.com/office/drawing/2014/main" id="{69C91596-951A-C871-C6A0-EE9FF57E664F}"/>
              </a:ext>
            </a:extLst>
          </p:cNvPr>
          <p:cNvSpPr/>
          <p:nvPr userDrawn="1"/>
        </p:nvSpPr>
        <p:spPr>
          <a:xfrm>
            <a:off x="-108065" y="663"/>
            <a:ext cx="12300065" cy="12754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5C0453A-A01D-EF6B-08CE-45CD98FAC5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8156" y="-526386"/>
            <a:ext cx="1949248" cy="1949248"/>
          </a:xfrm>
          <a:prstGeom prst="rect">
            <a:avLst/>
          </a:prstGeom>
        </p:spPr>
      </p:pic>
    </p:spTree>
    <p:extLst>
      <p:ext uri="{BB962C8B-B14F-4D97-AF65-F5344CB8AC3E}">
        <p14:creationId xmlns:p14="http://schemas.microsoft.com/office/powerpoint/2010/main" val="2400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CE16-D83C-3061-547D-C42225ABA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8FC69-B298-C6FF-018B-B4E1F017E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C9FC-E6F8-C4C7-9F3C-D87BE5E4D8CD}"/>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48243249-94FD-A8AC-226F-E932A7057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680A-0FB1-A63E-1D9A-FD3E49F6D8F2}"/>
              </a:ext>
            </a:extLst>
          </p:cNvPr>
          <p:cNvSpPr>
            <a:spLocks noGrp="1"/>
          </p:cNvSpPr>
          <p:nvPr>
            <p:ph type="sldNum" sz="quarter" idx="12"/>
          </p:nvPr>
        </p:nvSpPr>
        <p:spPr/>
        <p:txBody>
          <a:bodyPr/>
          <a:lstStyle/>
          <a:p>
            <a:fld id="{A986F649-95A7-463E-B83B-78D3FDD28EAD}" type="slidenum">
              <a:rPr lang="en-US" smtClean="0"/>
              <a:t>‹#›</a:t>
            </a:fld>
            <a:endParaRPr lang="en-US"/>
          </a:p>
        </p:txBody>
      </p:sp>
      <p:sp>
        <p:nvSpPr>
          <p:cNvPr id="14" name="Rectangle 13">
            <a:extLst>
              <a:ext uri="{FF2B5EF4-FFF2-40B4-BE49-F238E27FC236}">
                <a16:creationId xmlns:a16="http://schemas.microsoft.com/office/drawing/2014/main" id="{69C91596-951A-C871-C6A0-EE9FF57E664F}"/>
              </a:ext>
            </a:extLst>
          </p:cNvPr>
          <p:cNvSpPr/>
          <p:nvPr userDrawn="1"/>
        </p:nvSpPr>
        <p:spPr>
          <a:xfrm>
            <a:off x="-108065" y="663"/>
            <a:ext cx="12300065" cy="127549"/>
          </a:xfrm>
          <a:prstGeom prst="rect">
            <a:avLst/>
          </a:prstGeom>
          <a:solidFill>
            <a:srgbClr val="BFE1ED"/>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5C0453A-A01D-EF6B-08CE-45CD98FAC5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8156" y="-526386"/>
            <a:ext cx="1949248" cy="1949248"/>
          </a:xfrm>
          <a:prstGeom prst="rect">
            <a:avLst/>
          </a:prstGeom>
        </p:spPr>
      </p:pic>
    </p:spTree>
    <p:extLst>
      <p:ext uri="{BB962C8B-B14F-4D97-AF65-F5344CB8AC3E}">
        <p14:creationId xmlns:p14="http://schemas.microsoft.com/office/powerpoint/2010/main" val="40841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CE16-D83C-3061-547D-C42225ABA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8FC69-B298-C6FF-018B-B4E1F017E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C9FC-E6F8-C4C7-9F3C-D87BE5E4D8CD}"/>
              </a:ext>
            </a:extLst>
          </p:cNvPr>
          <p:cNvSpPr>
            <a:spLocks noGrp="1"/>
          </p:cNvSpPr>
          <p:nvPr>
            <p:ph type="dt" sz="half" idx="10"/>
          </p:nvPr>
        </p:nvSpPr>
        <p:spPr/>
        <p:txBody>
          <a:body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48243249-94FD-A8AC-226F-E932A7057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680A-0FB1-A63E-1D9A-FD3E49F6D8F2}"/>
              </a:ext>
            </a:extLst>
          </p:cNvPr>
          <p:cNvSpPr>
            <a:spLocks noGrp="1"/>
          </p:cNvSpPr>
          <p:nvPr>
            <p:ph type="sldNum" sz="quarter" idx="12"/>
          </p:nvPr>
        </p:nvSpPr>
        <p:spPr/>
        <p:txBody>
          <a:bodyPr/>
          <a:lstStyle/>
          <a:p>
            <a:fld id="{A986F649-95A7-463E-B83B-78D3FDD28EAD}" type="slidenum">
              <a:rPr lang="en-US" smtClean="0"/>
              <a:t>‹#›</a:t>
            </a:fld>
            <a:endParaRPr lang="en-US"/>
          </a:p>
        </p:txBody>
      </p:sp>
      <p:sp>
        <p:nvSpPr>
          <p:cNvPr id="14" name="Rectangle 13">
            <a:extLst>
              <a:ext uri="{FF2B5EF4-FFF2-40B4-BE49-F238E27FC236}">
                <a16:creationId xmlns:a16="http://schemas.microsoft.com/office/drawing/2014/main" id="{69C91596-951A-C871-C6A0-EE9FF57E664F}"/>
              </a:ext>
            </a:extLst>
          </p:cNvPr>
          <p:cNvSpPr/>
          <p:nvPr userDrawn="1"/>
        </p:nvSpPr>
        <p:spPr>
          <a:xfrm>
            <a:off x="-108065" y="663"/>
            <a:ext cx="12300065" cy="127549"/>
          </a:xfrm>
          <a:prstGeom prst="rect">
            <a:avLst/>
          </a:prstGeom>
          <a:solidFill>
            <a:schemeClr val="accent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5C0453A-A01D-EF6B-08CE-45CD98FAC5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8156" y="-526386"/>
            <a:ext cx="1949248" cy="1949248"/>
          </a:xfrm>
          <a:prstGeom prst="rect">
            <a:avLst/>
          </a:prstGeom>
        </p:spPr>
      </p:pic>
    </p:spTree>
    <p:extLst>
      <p:ext uri="{BB962C8B-B14F-4D97-AF65-F5344CB8AC3E}">
        <p14:creationId xmlns:p14="http://schemas.microsoft.com/office/powerpoint/2010/main" val="328934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B4D1C-4FAC-9B25-7620-C5462E9B9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13D06F-8871-4A27-7BDF-AFD3B2FD4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5D21C-30B9-1C7E-7DC8-76A285E4D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166F8-B699-491B-9E04-E565987A2F92}" type="datetimeFigureOut">
              <a:rPr lang="en-US" smtClean="0"/>
              <a:t>6/4/2025</a:t>
            </a:fld>
            <a:endParaRPr lang="en-US"/>
          </a:p>
        </p:txBody>
      </p:sp>
      <p:sp>
        <p:nvSpPr>
          <p:cNvPr id="5" name="Footer Placeholder 4">
            <a:extLst>
              <a:ext uri="{FF2B5EF4-FFF2-40B4-BE49-F238E27FC236}">
                <a16:creationId xmlns:a16="http://schemas.microsoft.com/office/drawing/2014/main" id="{5CC05D8D-1DEF-7EFE-C01E-C1D1C2A44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34B868-08F8-A2F9-11C8-56E633025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6F649-95A7-463E-B83B-78D3FDD28EAD}" type="slidenum">
              <a:rPr lang="en-US" smtClean="0"/>
              <a:t>‹#›</a:t>
            </a:fld>
            <a:endParaRPr lang="en-US"/>
          </a:p>
        </p:txBody>
      </p:sp>
    </p:spTree>
    <p:extLst>
      <p:ext uri="{BB962C8B-B14F-4D97-AF65-F5344CB8AC3E}">
        <p14:creationId xmlns:p14="http://schemas.microsoft.com/office/powerpoint/2010/main" val="145362251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64" r:id="rId4"/>
    <p:sldLayoutId id="2147483661" r:id="rId5"/>
    <p:sldLayoutId id="2147483674" r:id="rId6"/>
    <p:sldLayoutId id="2147483672" r:id="rId7"/>
    <p:sldLayoutId id="2147483670" r:id="rId8"/>
    <p:sldLayoutId id="2147483673" r:id="rId9"/>
    <p:sldLayoutId id="2147483652" r:id="rId10"/>
    <p:sldLayoutId id="2147483671" r:id="rId11"/>
    <p:sldLayoutId id="2147483657" r:id="rId12"/>
    <p:sldLayoutId id="2147483669" r:id="rId13"/>
    <p:sldLayoutId id="2147483676"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hwa.dot.gov/legsregs/directives/notices/n4510868/n4510868_t1.cf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chart" Target="../charts/chart3.xml"/><Relationship Id="rId4" Type="http://schemas.openxmlformats.org/officeDocument/2006/relationships/diagramLayout" Target="../diagrams/layout4.xml"/><Relationship Id="rId9"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crashstats.nhtsa.dot.gov/Api/Public/ViewPublication/81371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hwa.dot.gov/legsregs/directives/notices/n4510868/n4510868_t1.cf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highways.dot.gov/safety/hsip/hsip-implementation-plan-guidance"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1AA77-80C8-09E7-944F-B368BB1416A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C54DD1-857E-E272-ADBD-E0078B9EB723}"/>
              </a:ext>
            </a:extLst>
          </p:cNvPr>
          <p:cNvSpPr>
            <a:spLocks noGrp="1"/>
          </p:cNvSpPr>
          <p:nvPr>
            <p:ph type="ctrTitle"/>
          </p:nvPr>
        </p:nvSpPr>
        <p:spPr>
          <a:xfrm>
            <a:off x="436504" y="4862657"/>
            <a:ext cx="9144000" cy="1173163"/>
          </a:xfrm>
        </p:spPr>
        <p:txBody>
          <a:bodyPr>
            <a:noAutofit/>
          </a:bodyPr>
          <a:lstStyle/>
          <a:p>
            <a:pPr algn="l"/>
            <a:r>
              <a:rPr lang="en-US" sz="3600" dirty="0"/>
              <a:t>Highway Safety Improvement Plan (HSIP) Implementation Plans </a:t>
            </a:r>
            <a:br>
              <a:rPr lang="en-US" sz="3600" dirty="0"/>
            </a:br>
            <a:r>
              <a:rPr lang="en-US" sz="3600" dirty="0"/>
              <a:t>Live Technical Assistance</a:t>
            </a:r>
            <a:endParaRPr lang="en-US" sz="3600" b="1" dirty="0">
              <a:latin typeface="+mn-lt"/>
            </a:endParaRPr>
          </a:p>
        </p:txBody>
      </p:sp>
      <p:pic>
        <p:nvPicPr>
          <p:cNvPr id="17" name="Picture 16" descr="Highway Safety Improvement Program logo">
            <a:extLst>
              <a:ext uri="{FF2B5EF4-FFF2-40B4-BE49-F238E27FC236}">
                <a16:creationId xmlns:a16="http://schemas.microsoft.com/office/drawing/2014/main" id="{863DB40C-65D2-E477-2A6F-185CBA8B2765}"/>
              </a:ext>
            </a:extLst>
          </p:cNvPr>
          <p:cNvPicPr>
            <a:picLocks noChangeAspect="1"/>
          </p:cNvPicPr>
          <p:nvPr/>
        </p:nvPicPr>
        <p:blipFill rotWithShape="1">
          <a:blip r:embed="rId5">
            <a:extLst>
              <a:ext uri="{28A0092B-C50C-407E-A947-70E740481C1C}">
                <a14:useLocalDpi xmlns:a14="http://schemas.microsoft.com/office/drawing/2010/main" val="0"/>
              </a:ext>
            </a:extLst>
          </a:blip>
          <a:srcRect l="12213" t="29901" r="18026" b="47730"/>
          <a:stretch/>
        </p:blipFill>
        <p:spPr>
          <a:xfrm>
            <a:off x="436504" y="610627"/>
            <a:ext cx="3570529" cy="1481171"/>
          </a:xfrm>
          <a:prstGeom prst="rect">
            <a:avLst/>
          </a:prstGeom>
        </p:spPr>
      </p:pic>
      <p:pic>
        <p:nvPicPr>
          <p:cNvPr id="21" name="Picture 20" descr="United States Department of Transportation logo">
            <a:extLst>
              <a:ext uri="{FF2B5EF4-FFF2-40B4-BE49-F238E27FC236}">
                <a16:creationId xmlns:a16="http://schemas.microsoft.com/office/drawing/2014/main" id="{A49A0BFA-FDA8-E8C6-65F4-CBD3EEF7A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733" y="3168393"/>
            <a:ext cx="2189840" cy="860998"/>
          </a:xfrm>
          <a:prstGeom prst="rect">
            <a:avLst/>
          </a:prstGeom>
        </p:spPr>
      </p:pic>
      <p:sp>
        <p:nvSpPr>
          <p:cNvPr id="7" name="Subtitle 2">
            <a:extLst>
              <a:ext uri="{FF2B5EF4-FFF2-40B4-BE49-F238E27FC236}">
                <a16:creationId xmlns:a16="http://schemas.microsoft.com/office/drawing/2014/main" id="{EF9AE428-B556-7898-1308-5A3F622CC210}"/>
              </a:ext>
            </a:extLst>
          </p:cNvPr>
          <p:cNvSpPr txBox="1">
            <a:spLocks/>
          </p:cNvSpPr>
          <p:nvPr/>
        </p:nvSpPr>
        <p:spPr>
          <a:xfrm>
            <a:off x="436504" y="6081781"/>
            <a:ext cx="9144000" cy="8221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05.29.2025 Webinar</a:t>
            </a:r>
          </a:p>
        </p:txBody>
      </p:sp>
    </p:spTree>
    <p:extLst>
      <p:ext uri="{BB962C8B-B14F-4D97-AF65-F5344CB8AC3E}">
        <p14:creationId xmlns:p14="http://schemas.microsoft.com/office/powerpoint/2010/main" val="169038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chemeClr val="tx1"/>
                </a:solidFill>
              </a:rPr>
              <a:t>Decision Support Framework</a:t>
            </a:r>
          </a:p>
        </p:txBody>
      </p:sp>
      <p:graphicFrame>
        <p:nvGraphicFramePr>
          <p:cNvPr id="4" name="Content Placeholder 3" descr="Elements of Decision Support Framework. &#10;-Review fatality and serious injury trends&#10;- Review HSIP expenditures&#10;- Review historical HSIP project performance&#10;- Identify gaps and deficiencies&#10;- Identify noteworthy practices&#10;- Conduct stakeholder outreach&#10;- Develop HISP implementation plan "/>
          <p:cNvGraphicFramePr>
            <a:graphicFrameLocks noGrp="1"/>
          </p:cNvGraphicFramePr>
          <p:nvPr>
            <p:ph idx="1"/>
            <p:extLst>
              <p:ext uri="{D42A27DB-BD31-4B8C-83A1-F6EECF244321}">
                <p14:modId xmlns:p14="http://schemas.microsoft.com/office/powerpoint/2010/main" val="3399206946"/>
              </p:ext>
            </p:extLst>
          </p:nvPr>
        </p:nvGraphicFramePr>
        <p:xfrm>
          <a:off x="1150938"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17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Content and Structure</a:t>
            </a:r>
          </a:p>
        </p:txBody>
      </p:sp>
      <p:graphicFrame>
        <p:nvGraphicFramePr>
          <p:cNvPr id="4" name="Content Placeholder 3" descr="Illustrates content and structure of HSIP Implementation Plan. &#10;- Available funding&#10;- Funding allocation goals&#10;- HSIP programs, strategies and activities&#10;- Project List&#10;- Summary of actions"/>
          <p:cNvGraphicFramePr>
            <a:graphicFrameLocks noGrp="1"/>
          </p:cNvGraphicFramePr>
          <p:nvPr>
            <p:ph idx="1"/>
            <p:extLst>
              <p:ext uri="{D42A27DB-BD31-4B8C-83A1-F6EECF244321}">
                <p14:modId xmlns:p14="http://schemas.microsoft.com/office/powerpoint/2010/main" val="3867953033"/>
              </p:ext>
            </p:extLst>
          </p:nvPr>
        </p:nvGraphicFramePr>
        <p:xfrm>
          <a:off x="1150938"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015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15EA17-69D5-4D45-ACC0-132FAFFDCEA3}"/>
              </a:ext>
            </a:extLst>
          </p:cNvPr>
          <p:cNvSpPr>
            <a:spLocks noGrp="1"/>
          </p:cNvSpPr>
          <p:nvPr>
            <p:ph type="title"/>
          </p:nvPr>
        </p:nvSpPr>
        <p:spPr/>
        <p:txBody>
          <a:bodyPr/>
          <a:lstStyle/>
          <a:p>
            <a:r>
              <a:rPr lang="en-US" b="1"/>
              <a:t>Available Funding </a:t>
            </a:r>
          </a:p>
        </p:txBody>
      </p:sp>
      <p:sp>
        <p:nvSpPr>
          <p:cNvPr id="6" name="TextBox 5">
            <a:extLst>
              <a:ext uri="{FF2B5EF4-FFF2-40B4-BE49-F238E27FC236}">
                <a16:creationId xmlns:a16="http://schemas.microsoft.com/office/drawing/2014/main" id="{23097272-7832-4B43-A986-E16824B62EC9}"/>
              </a:ext>
            </a:extLst>
          </p:cNvPr>
          <p:cNvSpPr txBox="1"/>
          <p:nvPr/>
        </p:nvSpPr>
        <p:spPr>
          <a:xfrm>
            <a:off x="1889305" y="6514600"/>
            <a:ext cx="8164541" cy="369332"/>
          </a:xfrm>
          <a:prstGeom prst="rect">
            <a:avLst/>
          </a:prstGeom>
          <a:noFill/>
        </p:spPr>
        <p:txBody>
          <a:bodyPr wrap="square" rtlCol="0">
            <a:spAutoFit/>
          </a:bodyPr>
          <a:lstStyle/>
          <a:p>
            <a:pPr algn="ctr"/>
            <a:r>
              <a:rPr lang="en-US"/>
              <a:t>Source: </a:t>
            </a:r>
            <a:r>
              <a:rPr lang="en-US">
                <a:hlinkClick r:id="rId3"/>
              </a:rPr>
              <a:t>FHWA Notice N 4510.868 Revised Fiscal Year (FY) 2022 Supplementary Tables</a:t>
            </a:r>
            <a:endParaRPr lang="en-US"/>
          </a:p>
        </p:txBody>
      </p:sp>
      <p:pic>
        <p:nvPicPr>
          <p:cNvPr id="5" name="Picture 4" descr="Federal Fiscal Year Federal-Aid Highway Program Apportionments highlighting Highway Safety Improvement Program Apportionments for a portion of the States (Alabama through Michigan). ">
            <a:extLst>
              <a:ext uri="{FF2B5EF4-FFF2-40B4-BE49-F238E27FC236}">
                <a16:creationId xmlns:a16="http://schemas.microsoft.com/office/drawing/2014/main" id="{15C0429E-46A0-C1BA-150C-D35B1F8A2C27}"/>
              </a:ext>
            </a:extLst>
          </p:cNvPr>
          <p:cNvPicPr>
            <a:picLocks noChangeAspect="1"/>
          </p:cNvPicPr>
          <p:nvPr/>
        </p:nvPicPr>
        <p:blipFill>
          <a:blip r:embed="rId4"/>
          <a:stretch>
            <a:fillRect/>
          </a:stretch>
        </p:blipFill>
        <p:spPr>
          <a:xfrm>
            <a:off x="1663080" y="1393960"/>
            <a:ext cx="8865839" cy="5094184"/>
          </a:xfrm>
          <a:prstGeom prst="rect">
            <a:avLst/>
          </a:prstGeom>
          <a:ln w="3175">
            <a:solidFill>
              <a:schemeClr val="tx1"/>
            </a:solidFill>
          </a:ln>
        </p:spPr>
      </p:pic>
      <p:sp>
        <p:nvSpPr>
          <p:cNvPr id="7" name="TextBox 6" descr="Yellow box highlighting HSIP column on apportionment table. ">
            <a:extLst>
              <a:ext uri="{FF2B5EF4-FFF2-40B4-BE49-F238E27FC236}">
                <a16:creationId xmlns:a16="http://schemas.microsoft.com/office/drawing/2014/main" id="{760291FA-996F-487F-B2EF-1AB56D5BC0BE}"/>
              </a:ext>
            </a:extLst>
          </p:cNvPr>
          <p:cNvSpPr txBox="1"/>
          <p:nvPr/>
        </p:nvSpPr>
        <p:spPr>
          <a:xfrm>
            <a:off x="5061097" y="2170136"/>
            <a:ext cx="723015" cy="4297680"/>
          </a:xfrm>
          <a:prstGeom prst="rect">
            <a:avLst/>
          </a:prstGeom>
          <a:noFill/>
          <a:ln w="76200">
            <a:solidFill>
              <a:srgbClr val="FFFF00"/>
            </a:solidFill>
          </a:ln>
        </p:spPr>
        <p:txBody>
          <a:bodyPr wrap="square" rtlCol="0">
            <a:spAutoFit/>
          </a:bodyPr>
          <a:lstStyle/>
          <a:p>
            <a:endParaRPr lang="en-US"/>
          </a:p>
        </p:txBody>
      </p:sp>
    </p:spTree>
    <p:extLst>
      <p:ext uri="{BB962C8B-B14F-4D97-AF65-F5344CB8AC3E}">
        <p14:creationId xmlns:p14="http://schemas.microsoft.com/office/powerpoint/2010/main" val="367330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Funding Allocation Goals </a:t>
            </a:r>
          </a:p>
        </p:txBody>
      </p:sp>
      <p:sp>
        <p:nvSpPr>
          <p:cNvPr id="7" name="Content Placeholder 6"/>
          <p:cNvSpPr>
            <a:spLocks noGrp="1"/>
          </p:cNvSpPr>
          <p:nvPr>
            <p:ph idx="1"/>
          </p:nvPr>
        </p:nvSpPr>
        <p:spPr/>
        <p:txBody>
          <a:bodyPr/>
          <a:lstStyle/>
          <a:p>
            <a:endParaRPr lang="en-US" dirty="0"/>
          </a:p>
          <a:p>
            <a:endParaRPr lang="en-US" dirty="0"/>
          </a:p>
          <a:p>
            <a:pPr marL="0" indent="0">
              <a:buNone/>
            </a:pPr>
            <a:r>
              <a:rPr lang="en-US" dirty="0"/>
              <a:t>Funding goals should be</a:t>
            </a:r>
          </a:p>
          <a:p>
            <a:r>
              <a:rPr lang="en-US" dirty="0"/>
              <a:t>Data-driven </a:t>
            </a:r>
          </a:p>
          <a:p>
            <a:r>
              <a:rPr lang="en-US" dirty="0"/>
              <a:t>Reflective of State’s safety needs</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CBC956F3-94CB-4225-B80D-D5B5BEA895E6}" type="slidenum">
              <a:rPr lang="en-US" smtClean="0"/>
              <a:pPr/>
              <a:t>13</a:t>
            </a:fld>
            <a:endParaRPr lang="en-US"/>
          </a:p>
        </p:txBody>
      </p:sp>
      <p:sp>
        <p:nvSpPr>
          <p:cNvPr id="6" name="TextBox 5"/>
          <p:cNvSpPr txBox="1"/>
          <p:nvPr/>
        </p:nvSpPr>
        <p:spPr>
          <a:xfrm>
            <a:off x="836611" y="1649624"/>
            <a:ext cx="10688279" cy="584775"/>
          </a:xfrm>
          <a:prstGeom prst="rect">
            <a:avLst/>
          </a:prstGeom>
          <a:solidFill>
            <a:srgbClr val="BFE1ED"/>
          </a:solidFill>
        </p:spPr>
        <p:txBody>
          <a:bodyPr wrap="square" rtlCol="0">
            <a:spAutoFit/>
          </a:bodyPr>
          <a:lstStyle/>
          <a:p>
            <a:r>
              <a:rPr lang="en-US" sz="3200">
                <a:highlight>
                  <a:srgbClr val="BFE1ED"/>
                </a:highlight>
              </a:rPr>
              <a:t>Describes how funding will be allocated during the plan period. </a:t>
            </a:r>
          </a:p>
        </p:txBody>
      </p:sp>
    </p:spTree>
    <p:extLst>
      <p:ext uri="{BB962C8B-B14F-4D97-AF65-F5344CB8AC3E}">
        <p14:creationId xmlns:p14="http://schemas.microsoft.com/office/powerpoint/2010/main" val="309140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74" y="-14748"/>
            <a:ext cx="9898110" cy="1325563"/>
          </a:xfrm>
        </p:spPr>
        <p:txBody>
          <a:bodyPr>
            <a:normAutofit/>
          </a:bodyPr>
          <a:lstStyle/>
          <a:p>
            <a:r>
              <a:rPr lang="en-US" b="1"/>
              <a:t>Funding Allocation Goals (Examples)</a:t>
            </a:r>
          </a:p>
        </p:txBody>
      </p:sp>
      <p:sp>
        <p:nvSpPr>
          <p:cNvPr id="9" name="TextBox 8"/>
          <p:cNvSpPr txBox="1"/>
          <p:nvPr/>
        </p:nvSpPr>
        <p:spPr>
          <a:xfrm>
            <a:off x="1512010" y="1391734"/>
            <a:ext cx="3075071" cy="369332"/>
          </a:xfrm>
          <a:prstGeom prst="rect">
            <a:avLst/>
          </a:prstGeom>
          <a:noFill/>
        </p:spPr>
        <p:txBody>
          <a:bodyPr wrap="square" rtlCol="0">
            <a:spAutoFit/>
          </a:bodyPr>
          <a:lstStyle/>
          <a:p>
            <a:pPr algn="ctr"/>
            <a:r>
              <a:rPr lang="en-US" b="1" u="sng"/>
              <a:t>By Spot vs. Systemic</a:t>
            </a:r>
          </a:p>
        </p:txBody>
      </p:sp>
      <p:graphicFrame>
        <p:nvGraphicFramePr>
          <p:cNvPr id="5" name="Content Placeholder 4" descr="Example of funding allocation goals by spot vs systemic. "/>
          <p:cNvGraphicFramePr>
            <a:graphicFrameLocks noGrp="1"/>
          </p:cNvGraphicFramePr>
          <p:nvPr>
            <p:ph sz="half" idx="1"/>
          </p:nvPr>
        </p:nvGraphicFramePr>
        <p:xfrm>
          <a:off x="1112043" y="1456184"/>
          <a:ext cx="3475038" cy="281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437313" y="3880281"/>
            <a:ext cx="3224463" cy="369332"/>
          </a:xfrm>
          <a:prstGeom prst="rect">
            <a:avLst/>
          </a:prstGeom>
          <a:noFill/>
        </p:spPr>
        <p:txBody>
          <a:bodyPr wrap="square" rtlCol="0">
            <a:spAutoFit/>
          </a:bodyPr>
          <a:lstStyle/>
          <a:p>
            <a:pPr algn="ctr"/>
            <a:r>
              <a:rPr lang="en-US" b="1" u="sng"/>
              <a:t>By SHSP Emphasis Area</a:t>
            </a:r>
          </a:p>
        </p:txBody>
      </p:sp>
      <p:graphicFrame>
        <p:nvGraphicFramePr>
          <p:cNvPr id="8" name="Chart 7" descr="Example of funding allocation goals by SHSP emphasis area. "/>
          <p:cNvGraphicFramePr/>
          <p:nvPr/>
        </p:nvGraphicFramePr>
        <p:xfrm>
          <a:off x="1112043" y="4492178"/>
          <a:ext cx="3733800" cy="18192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Content Placeholder 5" descr="Example of funding allocation goals by District"/>
          <p:cNvGraphicFramePr>
            <a:graphicFrameLocks noGrp="1"/>
          </p:cNvGraphicFramePr>
          <p:nvPr>
            <p:ph sz="half" idx="2"/>
          </p:nvPr>
        </p:nvGraphicFramePr>
        <p:xfrm>
          <a:off x="6454860" y="1456184"/>
          <a:ext cx="3475037" cy="26087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Chart 6" descr="Example of funding distribution in each district between State and Local Roads. "/>
          <p:cNvGraphicFramePr/>
          <p:nvPr/>
        </p:nvGraphicFramePr>
        <p:xfrm>
          <a:off x="6496928" y="4335043"/>
          <a:ext cx="3390900" cy="221932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12066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467" y="365125"/>
            <a:ext cx="10608142" cy="1325563"/>
          </a:xfrm>
        </p:spPr>
        <p:txBody>
          <a:bodyPr>
            <a:normAutofit/>
          </a:bodyPr>
          <a:lstStyle/>
          <a:p>
            <a:r>
              <a:rPr lang="en-US" b="1"/>
              <a:t>HSIP Programs, Strategies and Activities (1 of 3)</a:t>
            </a:r>
          </a:p>
        </p:txBody>
      </p:sp>
      <p:graphicFrame>
        <p:nvGraphicFramePr>
          <p:cNvPr id="7" name="Content Placeholder 6" descr="Illustrates that programs, strategies and activities lead to a reduction in fatalities and serious injuries."/>
          <p:cNvGraphicFramePr>
            <a:graphicFrameLocks noGrp="1"/>
          </p:cNvGraphicFramePr>
          <p:nvPr>
            <p:ph idx="1"/>
            <p:extLst>
              <p:ext uri="{D42A27DB-BD31-4B8C-83A1-F6EECF244321}">
                <p14:modId xmlns:p14="http://schemas.microsoft.com/office/powerpoint/2010/main" val="3580960908"/>
              </p:ext>
            </p:extLst>
          </p:nvPr>
        </p:nvGraphicFramePr>
        <p:xfrm>
          <a:off x="1151467" y="149740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CBC956F3-94CB-4225-B80D-D5B5BEA895E6}" type="slidenum">
              <a:rPr lang="en-US" smtClean="0"/>
              <a:pPr/>
              <a:t>15</a:t>
            </a:fld>
            <a:endParaRPr lang="en-US"/>
          </a:p>
        </p:txBody>
      </p:sp>
      <p:sp>
        <p:nvSpPr>
          <p:cNvPr id="8" name="TextBox 7"/>
          <p:cNvSpPr txBox="1"/>
          <p:nvPr/>
        </p:nvSpPr>
        <p:spPr>
          <a:xfrm rot="10800000" flipH="1" flipV="1">
            <a:off x="1861132" y="6005902"/>
            <a:ext cx="8349669" cy="830997"/>
          </a:xfrm>
          <a:prstGeom prst="rect">
            <a:avLst/>
          </a:prstGeom>
          <a:solidFill>
            <a:srgbClr val="06205C"/>
          </a:solidFill>
        </p:spPr>
        <p:txBody>
          <a:bodyPr wrap="square" rtlCol="0">
            <a:spAutoFit/>
          </a:bodyPr>
          <a:lstStyle/>
          <a:p>
            <a:r>
              <a:rPr lang="en-US" sz="2400">
                <a:solidFill>
                  <a:schemeClr val="bg1"/>
                </a:solidFill>
              </a:rPr>
              <a:t>A Program is a group of projects (not necessarily similar in type or location) implemented to achieve a common highway safety goal. </a:t>
            </a:r>
          </a:p>
        </p:txBody>
      </p:sp>
    </p:spTree>
    <p:extLst>
      <p:ext uri="{BB962C8B-B14F-4D97-AF65-F5344CB8AC3E}">
        <p14:creationId xmlns:p14="http://schemas.microsoft.com/office/powerpoint/2010/main" val="114224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325563"/>
          </a:xfrm>
        </p:spPr>
        <p:txBody>
          <a:bodyPr>
            <a:normAutofit/>
          </a:bodyPr>
          <a:lstStyle/>
          <a:p>
            <a:r>
              <a:rPr lang="en-US" b="1"/>
              <a:t>HSIP Programs, Strategies and Activities (2</a:t>
            </a:r>
            <a:r>
              <a:rPr lang="en-US" b="1" baseline="0"/>
              <a:t> of 3)</a:t>
            </a:r>
            <a:endParaRPr lang="en-US" b="1"/>
          </a:p>
        </p:txBody>
      </p:sp>
      <p:sp>
        <p:nvSpPr>
          <p:cNvPr id="5" name="Content Placeholder 4"/>
          <p:cNvSpPr>
            <a:spLocks noGrp="1"/>
          </p:cNvSpPr>
          <p:nvPr>
            <p:ph sz="half" idx="1"/>
          </p:nvPr>
        </p:nvSpPr>
        <p:spPr>
          <a:xfrm>
            <a:off x="838200" y="1765301"/>
            <a:ext cx="5181600" cy="4411662"/>
          </a:xfrm>
        </p:spPr>
        <p:txBody>
          <a:bodyPr>
            <a:normAutofit lnSpcReduction="10000"/>
          </a:bodyPr>
          <a:lstStyle/>
          <a:p>
            <a:r>
              <a:rPr lang="en-US" dirty="0"/>
              <a:t>Should be informed by State Strategic Highway Safety Plan (SHSP) and related planning activities</a:t>
            </a:r>
          </a:p>
          <a:p>
            <a:r>
              <a:rPr lang="en-US" dirty="0"/>
              <a:t>Must address:</a:t>
            </a:r>
          </a:p>
          <a:p>
            <a:pPr lvl="1"/>
            <a:r>
              <a:rPr lang="en-US" dirty="0"/>
              <a:t>Roadway features that constitute a hazard to road users </a:t>
            </a:r>
            <a:r>
              <a:rPr lang="en-US" sz="1400" i="1" dirty="0"/>
              <a:t>(23 U.S.C. 148(</a:t>
            </a:r>
            <a:r>
              <a:rPr lang="en-US" sz="1400" i="1" dirty="0" err="1"/>
              <a:t>i</a:t>
            </a:r>
            <a:r>
              <a:rPr lang="en-US" sz="1400" i="1" dirty="0"/>
              <a:t>)(2)(A))</a:t>
            </a:r>
            <a:endParaRPr lang="en-US" i="1" dirty="0"/>
          </a:p>
          <a:p>
            <a:pPr lvl="1"/>
            <a:r>
              <a:rPr lang="en-US" dirty="0"/>
              <a:t>Highway safety improvement projects that were identified on the basis of crash potential, crash experience or other data supported means</a:t>
            </a:r>
            <a:r>
              <a:rPr lang="en-US" sz="2400" i="1" dirty="0"/>
              <a:t> </a:t>
            </a:r>
            <a:r>
              <a:rPr lang="en-US" sz="1400" i="1" dirty="0"/>
              <a:t>(23 U.S.C. 148(</a:t>
            </a:r>
            <a:r>
              <a:rPr lang="en-US" sz="1400" i="1" dirty="0" err="1"/>
              <a:t>i</a:t>
            </a:r>
            <a:r>
              <a:rPr lang="en-US" sz="1400" i="1" dirty="0"/>
              <a:t>)(2)(B))</a:t>
            </a:r>
            <a:endParaRPr lang="en-US" dirty="0"/>
          </a:p>
        </p:txBody>
      </p:sp>
      <p:graphicFrame>
        <p:nvGraphicFramePr>
          <p:cNvPr id="7" name="Content Placeholder 6" descr="Illustrates the SHSP drives the programs, strategies, and activities, which are made up of spot and systemic projects. "/>
          <p:cNvGraphicFramePr>
            <a:graphicFrameLocks noGrp="1"/>
          </p:cNvGraphicFramePr>
          <p:nvPr>
            <p:ph sz="half" idx="2"/>
          </p:nvPr>
        </p:nvGraphicFramePr>
        <p:xfrm>
          <a:off x="6096000" y="1714503"/>
          <a:ext cx="5600700" cy="4411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56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1466" y="365125"/>
            <a:ext cx="10650673" cy="1325563"/>
          </a:xfrm>
        </p:spPr>
        <p:txBody>
          <a:bodyPr>
            <a:normAutofit/>
          </a:bodyPr>
          <a:lstStyle/>
          <a:p>
            <a:r>
              <a:rPr lang="en-US" b="1"/>
              <a:t>HSIP Programs, Strategies and Activities (3</a:t>
            </a:r>
            <a:r>
              <a:rPr lang="en-US" b="1" baseline="0"/>
              <a:t> of 3)</a:t>
            </a:r>
            <a:endParaRPr lang="en-US" b="1"/>
          </a:p>
        </p:txBody>
      </p:sp>
      <p:sp>
        <p:nvSpPr>
          <p:cNvPr id="7" name="Content Placeholder 6"/>
          <p:cNvSpPr>
            <a:spLocks noGrp="1"/>
          </p:cNvSpPr>
          <p:nvPr>
            <p:ph idx="1"/>
          </p:nvPr>
        </p:nvSpPr>
        <p:spPr/>
        <p:txBody>
          <a:bodyPr>
            <a:normAutofit fontScale="92500" lnSpcReduction="20000"/>
          </a:bodyPr>
          <a:lstStyle/>
          <a:p>
            <a:r>
              <a:rPr lang="en-US" dirty="0"/>
              <a:t>For each program, strategy, or activity, States should provide the following information:</a:t>
            </a:r>
          </a:p>
          <a:p>
            <a:pPr lvl="1"/>
            <a:r>
              <a:rPr lang="en-US" dirty="0"/>
              <a:t>Purpose</a:t>
            </a:r>
          </a:p>
          <a:p>
            <a:pPr lvl="2"/>
            <a:r>
              <a:rPr lang="en-US" dirty="0"/>
              <a:t>What problem does it address? </a:t>
            </a:r>
          </a:p>
          <a:p>
            <a:pPr lvl="2"/>
            <a:r>
              <a:rPr lang="en-US" dirty="0"/>
              <a:t>How does it relate back to the State’s</a:t>
            </a:r>
            <a:r>
              <a:rPr lang="en-US" dirty="0">
                <a:solidFill>
                  <a:srgbClr val="FF0000"/>
                </a:solidFill>
              </a:rPr>
              <a:t> </a:t>
            </a:r>
            <a:r>
              <a:rPr lang="en-US" dirty="0"/>
              <a:t>SHSP?</a:t>
            </a:r>
          </a:p>
          <a:p>
            <a:pPr lvl="1"/>
            <a:r>
              <a:rPr lang="en-US" dirty="0"/>
              <a:t>Cost</a:t>
            </a:r>
          </a:p>
          <a:p>
            <a:pPr lvl="1"/>
            <a:r>
              <a:rPr lang="en-US" dirty="0"/>
              <a:t>Methodology &amp; Implementation Plan</a:t>
            </a:r>
          </a:p>
          <a:p>
            <a:pPr lvl="2"/>
            <a:r>
              <a:rPr lang="en-US" dirty="0"/>
              <a:t>Description of data-driven process, including target crash type and facility type</a:t>
            </a:r>
          </a:p>
          <a:p>
            <a:pPr lvl="2"/>
            <a:r>
              <a:rPr lang="en-US" dirty="0"/>
              <a:t>Type of countermeasures or improvements  that will be implemented</a:t>
            </a:r>
          </a:p>
          <a:p>
            <a:pPr lvl="2"/>
            <a:r>
              <a:rPr lang="en-US" dirty="0"/>
              <a:t>Implementation Schedule</a:t>
            </a:r>
          </a:p>
          <a:p>
            <a:pPr lvl="1"/>
            <a:r>
              <a:rPr lang="en-US" dirty="0"/>
              <a:t>Benefits </a:t>
            </a:r>
          </a:p>
          <a:p>
            <a:pPr lvl="2"/>
            <a:r>
              <a:rPr lang="en-US" dirty="0"/>
              <a:t>State must identify how the program, strategy, or activity will contribute to reducing fatalities and serious injuries (23 U.S.C. 148(b))</a:t>
            </a:r>
          </a:p>
          <a:p>
            <a:pPr lvl="2"/>
            <a:r>
              <a:rPr lang="en-US" dirty="0"/>
              <a:t>State must identify how the program, strategy, or activity will help make progress towards meeting safety performance targets in future years (23 U.S.C. 148(</a:t>
            </a:r>
            <a:r>
              <a:rPr lang="en-US" dirty="0" err="1"/>
              <a:t>i</a:t>
            </a:r>
            <a:r>
              <a:rPr lang="en-US" dirty="0"/>
              <a:t>)(2)(D))</a:t>
            </a:r>
          </a:p>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CBC956F3-94CB-4225-B80D-D5B5BEA895E6}" type="slidenum">
              <a:rPr lang="en-US" smtClean="0"/>
              <a:pPr/>
              <a:t>17</a:t>
            </a:fld>
            <a:endParaRPr lang="en-US"/>
          </a:p>
        </p:txBody>
      </p:sp>
    </p:spTree>
    <p:extLst>
      <p:ext uri="{BB962C8B-B14F-4D97-AF65-F5344CB8AC3E}">
        <p14:creationId xmlns:p14="http://schemas.microsoft.com/office/powerpoint/2010/main" val="307128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467" y="365125"/>
            <a:ext cx="10515600" cy="1325563"/>
          </a:xfrm>
        </p:spPr>
        <p:txBody>
          <a:bodyPr/>
          <a:lstStyle/>
          <a:p>
            <a:r>
              <a:rPr lang="en-US" b="1"/>
              <a:t>Project List </a:t>
            </a:r>
          </a:p>
        </p:txBody>
      </p:sp>
      <p:sp>
        <p:nvSpPr>
          <p:cNvPr id="8" name="TextBox 7"/>
          <p:cNvSpPr txBox="1"/>
          <p:nvPr/>
        </p:nvSpPr>
        <p:spPr>
          <a:xfrm>
            <a:off x="2608579" y="1229023"/>
            <a:ext cx="7178040" cy="461665"/>
          </a:xfrm>
          <a:prstGeom prst="rect">
            <a:avLst/>
          </a:prstGeom>
          <a:noFill/>
        </p:spPr>
        <p:txBody>
          <a:bodyPr wrap="square" rtlCol="0">
            <a:spAutoFit/>
          </a:bodyPr>
          <a:lstStyle/>
          <a:p>
            <a:pPr algn="ctr"/>
            <a:r>
              <a:rPr lang="en-US" sz="2400" dirty="0"/>
              <a:t>Project List Template</a:t>
            </a:r>
          </a:p>
        </p:txBody>
      </p:sp>
      <p:graphicFrame>
        <p:nvGraphicFramePr>
          <p:cNvPr id="5" name="Table 4" descr="Project list template, includes columns for project name, project number, project cost, program strategy or activity, SHSP emphasis area, functional classification and roadway ownership."/>
          <p:cNvGraphicFramePr>
            <a:graphicFrameLocks noGrp="1"/>
          </p:cNvGraphicFramePr>
          <p:nvPr>
            <p:extLst>
              <p:ext uri="{D42A27DB-BD31-4B8C-83A1-F6EECF244321}">
                <p14:modId xmlns:p14="http://schemas.microsoft.com/office/powerpoint/2010/main" val="3739199352"/>
              </p:ext>
            </p:extLst>
          </p:nvPr>
        </p:nvGraphicFramePr>
        <p:xfrm>
          <a:off x="1041398" y="1764659"/>
          <a:ext cx="10312401" cy="2133600"/>
        </p:xfrm>
        <a:graphic>
          <a:graphicData uri="http://schemas.openxmlformats.org/drawingml/2006/table">
            <a:tbl>
              <a:tblPr firstRow="1" firstCol="1" bandRow="1">
                <a:tableStyleId>{D27102A9-8310-4765-A935-A1911B00CA55}</a:tableStyleId>
              </a:tblPr>
              <a:tblGrid>
                <a:gridCol w="1277191">
                  <a:extLst>
                    <a:ext uri="{9D8B030D-6E8A-4147-A177-3AD203B41FA5}">
                      <a16:colId xmlns:a16="http://schemas.microsoft.com/office/drawing/2014/main" val="2325370781"/>
                    </a:ext>
                  </a:extLst>
                </a:gridCol>
                <a:gridCol w="1279015">
                  <a:extLst>
                    <a:ext uri="{9D8B030D-6E8A-4147-A177-3AD203B41FA5}">
                      <a16:colId xmlns:a16="http://schemas.microsoft.com/office/drawing/2014/main" val="2964397092"/>
                    </a:ext>
                  </a:extLst>
                </a:gridCol>
                <a:gridCol w="1339225">
                  <a:extLst>
                    <a:ext uri="{9D8B030D-6E8A-4147-A177-3AD203B41FA5}">
                      <a16:colId xmlns:a16="http://schemas.microsoft.com/office/drawing/2014/main" val="471518067"/>
                    </a:ext>
                  </a:extLst>
                </a:gridCol>
                <a:gridCol w="1277191">
                  <a:extLst>
                    <a:ext uri="{9D8B030D-6E8A-4147-A177-3AD203B41FA5}">
                      <a16:colId xmlns:a16="http://schemas.microsoft.com/office/drawing/2014/main" val="897837475"/>
                    </a:ext>
                  </a:extLst>
                </a:gridCol>
                <a:gridCol w="1281751">
                  <a:extLst>
                    <a:ext uri="{9D8B030D-6E8A-4147-A177-3AD203B41FA5}">
                      <a16:colId xmlns:a16="http://schemas.microsoft.com/office/drawing/2014/main" val="850291466"/>
                    </a:ext>
                  </a:extLst>
                </a:gridCol>
                <a:gridCol w="1281751">
                  <a:extLst>
                    <a:ext uri="{9D8B030D-6E8A-4147-A177-3AD203B41FA5}">
                      <a16:colId xmlns:a16="http://schemas.microsoft.com/office/drawing/2014/main" val="2437393890"/>
                    </a:ext>
                  </a:extLst>
                </a:gridCol>
                <a:gridCol w="1291788">
                  <a:extLst>
                    <a:ext uri="{9D8B030D-6E8A-4147-A177-3AD203B41FA5}">
                      <a16:colId xmlns:a16="http://schemas.microsoft.com/office/drawing/2014/main" val="4021683441"/>
                    </a:ext>
                  </a:extLst>
                </a:gridCol>
                <a:gridCol w="1284489">
                  <a:extLst>
                    <a:ext uri="{9D8B030D-6E8A-4147-A177-3AD203B41FA5}">
                      <a16:colId xmlns:a16="http://schemas.microsoft.com/office/drawing/2014/main" val="2457757828"/>
                    </a:ext>
                  </a:extLst>
                </a:gridCol>
              </a:tblGrid>
              <a:tr h="935716">
                <a:tc>
                  <a:txBody>
                    <a:bodyPr/>
                    <a:lstStyle/>
                    <a:p>
                      <a:pPr marL="0" marR="0" algn="ctr">
                        <a:lnSpc>
                          <a:spcPct val="115000"/>
                        </a:lnSpc>
                        <a:spcBef>
                          <a:spcPts val="0"/>
                        </a:spcBef>
                        <a:spcAft>
                          <a:spcPts val="0"/>
                        </a:spcAft>
                      </a:pPr>
                      <a:r>
                        <a:rPr lang="en-US" sz="1400">
                          <a:effectLst/>
                        </a:rPr>
                        <a:t>Project Name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Project Number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Improvement Type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Project Cost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Program, Strategy or Activity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SHSP Emphasis Area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Functional Classification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Roadway Ownership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6676050"/>
                  </a:ext>
                </a:extLst>
              </a:tr>
              <a:tr h="299471">
                <a:tc>
                  <a:txBody>
                    <a:bodyPr/>
                    <a:lstStyle/>
                    <a:p>
                      <a:pPr marL="0" marR="0">
                        <a:lnSpc>
                          <a:spcPct val="115000"/>
                        </a:lnSpc>
                        <a:spcBef>
                          <a:spcPts val="0"/>
                        </a:spcBef>
                        <a:spcAft>
                          <a:spcPts val="0"/>
                        </a:spcAft>
                      </a:pPr>
                      <a:r>
                        <a:rPr lang="en-US" sz="1400">
                          <a:effectLst/>
                        </a:rPr>
                        <a:t>Project 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521261"/>
                  </a:ext>
                </a:extLst>
              </a:tr>
              <a:tr h="299471">
                <a:tc>
                  <a:txBody>
                    <a:bodyPr/>
                    <a:lstStyle/>
                    <a:p>
                      <a:pPr marL="0" marR="0">
                        <a:lnSpc>
                          <a:spcPct val="115000"/>
                        </a:lnSpc>
                        <a:spcBef>
                          <a:spcPts val="0"/>
                        </a:spcBef>
                        <a:spcAft>
                          <a:spcPts val="0"/>
                        </a:spcAft>
                      </a:pPr>
                      <a:r>
                        <a:rPr lang="en-US" sz="1400">
                          <a:effectLst/>
                        </a:rPr>
                        <a:t>Project 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7467362"/>
                  </a:ext>
                </a:extLst>
              </a:tr>
              <a:tr h="299471">
                <a:tc>
                  <a:txBody>
                    <a:bodyPr/>
                    <a:lstStyle/>
                    <a:p>
                      <a:pPr marL="0" marR="0">
                        <a:lnSpc>
                          <a:spcPct val="115000"/>
                        </a:lnSpc>
                        <a:spcBef>
                          <a:spcPts val="0"/>
                        </a:spcBef>
                        <a:spcAft>
                          <a:spcPts val="0"/>
                        </a:spcAft>
                      </a:pPr>
                      <a:r>
                        <a:rPr lang="en-US" sz="1400">
                          <a:effectLst/>
                        </a:rPr>
                        <a:t>Project 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651116"/>
                  </a:ext>
                </a:extLst>
              </a:tr>
              <a:tr h="299471">
                <a:tc>
                  <a:txBody>
                    <a:bodyPr/>
                    <a:lstStyle/>
                    <a:p>
                      <a:pPr marL="0" marR="0">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320047"/>
                  </a:ext>
                </a:extLst>
              </a:tr>
            </a:tbl>
          </a:graphicData>
        </a:graphic>
      </p:graphicFrame>
      <p:sp>
        <p:nvSpPr>
          <p:cNvPr id="7" name="TextBox 6"/>
          <p:cNvSpPr txBox="1"/>
          <p:nvPr/>
        </p:nvSpPr>
        <p:spPr>
          <a:xfrm>
            <a:off x="3376193" y="3972230"/>
            <a:ext cx="5642810" cy="461665"/>
          </a:xfrm>
          <a:prstGeom prst="rect">
            <a:avLst/>
          </a:prstGeom>
          <a:noFill/>
        </p:spPr>
        <p:txBody>
          <a:bodyPr wrap="square" rtlCol="0">
            <a:spAutoFit/>
          </a:bodyPr>
          <a:lstStyle/>
          <a:p>
            <a:pPr algn="ctr"/>
            <a:r>
              <a:rPr lang="en-US" sz="2400" dirty="0"/>
              <a:t>Example Summary Table</a:t>
            </a:r>
          </a:p>
        </p:txBody>
      </p:sp>
      <p:graphicFrame>
        <p:nvGraphicFramePr>
          <p:cNvPr id="6" name="Table 5" descr="Example summary table with columns for program strategy or activities, estimated number of projects and estimated funding. "/>
          <p:cNvGraphicFramePr>
            <a:graphicFrameLocks noGrp="1"/>
          </p:cNvGraphicFramePr>
          <p:nvPr>
            <p:extLst>
              <p:ext uri="{D42A27DB-BD31-4B8C-83A1-F6EECF244321}">
                <p14:modId xmlns:p14="http://schemas.microsoft.com/office/powerpoint/2010/main" val="766771863"/>
              </p:ext>
            </p:extLst>
          </p:nvPr>
        </p:nvGraphicFramePr>
        <p:xfrm>
          <a:off x="3284220" y="4507866"/>
          <a:ext cx="5623560" cy="1754825"/>
        </p:xfrm>
        <a:graphic>
          <a:graphicData uri="http://schemas.openxmlformats.org/drawingml/2006/table">
            <a:tbl>
              <a:tblPr firstRow="1" firstCol="1" bandRow="1">
                <a:tableStyleId>{5C22544A-7EE6-4342-B048-85BDC9FD1C3A}</a:tableStyleId>
              </a:tblPr>
              <a:tblGrid>
                <a:gridCol w="2148840">
                  <a:extLst>
                    <a:ext uri="{9D8B030D-6E8A-4147-A177-3AD203B41FA5}">
                      <a16:colId xmlns:a16="http://schemas.microsoft.com/office/drawing/2014/main" val="3184670782"/>
                    </a:ext>
                  </a:extLst>
                </a:gridCol>
                <a:gridCol w="1737360">
                  <a:extLst>
                    <a:ext uri="{9D8B030D-6E8A-4147-A177-3AD203B41FA5}">
                      <a16:colId xmlns:a16="http://schemas.microsoft.com/office/drawing/2014/main" val="2859746289"/>
                    </a:ext>
                  </a:extLst>
                </a:gridCol>
                <a:gridCol w="1737360">
                  <a:extLst>
                    <a:ext uri="{9D8B030D-6E8A-4147-A177-3AD203B41FA5}">
                      <a16:colId xmlns:a16="http://schemas.microsoft.com/office/drawing/2014/main" val="1848933481"/>
                    </a:ext>
                  </a:extLst>
                </a:gridCol>
              </a:tblGrid>
              <a:tr h="291880">
                <a:tc>
                  <a:txBody>
                    <a:bodyPr/>
                    <a:lstStyle/>
                    <a:p>
                      <a:pPr marL="0" marR="0" algn="ctr">
                        <a:lnSpc>
                          <a:spcPct val="150000"/>
                        </a:lnSpc>
                        <a:spcBef>
                          <a:spcPts val="0"/>
                        </a:spcBef>
                        <a:spcAft>
                          <a:spcPts val="0"/>
                        </a:spcAft>
                      </a:pPr>
                      <a:r>
                        <a:rPr lang="en-US" sz="1400">
                          <a:effectLst/>
                        </a:rPr>
                        <a:t>Program, Strategy or Activity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6205C"/>
                    </a:solidFill>
                  </a:tcPr>
                </a:tc>
                <a:tc>
                  <a:txBody>
                    <a:bodyPr/>
                    <a:lstStyle/>
                    <a:p>
                      <a:pPr marL="0" marR="0" algn="ctr">
                        <a:lnSpc>
                          <a:spcPct val="150000"/>
                        </a:lnSpc>
                        <a:spcBef>
                          <a:spcPts val="0"/>
                        </a:spcBef>
                        <a:spcAft>
                          <a:spcPts val="0"/>
                        </a:spcAft>
                      </a:pPr>
                      <a:r>
                        <a:rPr lang="en-US" sz="1400" dirty="0">
                          <a:effectLst/>
                        </a:rPr>
                        <a:t>Estimated # Projects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6205C"/>
                    </a:solidFill>
                  </a:tcPr>
                </a:tc>
                <a:tc>
                  <a:txBody>
                    <a:bodyPr/>
                    <a:lstStyle/>
                    <a:p>
                      <a:pPr marL="0" marR="0" algn="ctr">
                        <a:lnSpc>
                          <a:spcPct val="150000"/>
                        </a:lnSpc>
                        <a:spcBef>
                          <a:spcPts val="0"/>
                        </a:spcBef>
                        <a:spcAft>
                          <a:spcPts val="0"/>
                        </a:spcAft>
                      </a:pPr>
                      <a:r>
                        <a:rPr lang="en-US" sz="1400" dirty="0">
                          <a:effectLst/>
                        </a:rPr>
                        <a:t>Estimated Funding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6205C"/>
                    </a:solidFill>
                  </a:tcPr>
                </a:tc>
                <a:extLst>
                  <a:ext uri="{0D108BD9-81ED-4DB2-BD59-A6C34878D82A}">
                    <a16:rowId xmlns:a16="http://schemas.microsoft.com/office/drawing/2014/main" val="1136648470"/>
                  </a:ext>
                </a:extLst>
              </a:tr>
              <a:tr h="274198">
                <a:tc>
                  <a:txBody>
                    <a:bodyPr/>
                    <a:lstStyle/>
                    <a:p>
                      <a:pPr marL="0" marR="0" algn="ctr">
                        <a:lnSpc>
                          <a:spcPct val="150000"/>
                        </a:lnSpc>
                        <a:spcBef>
                          <a:spcPts val="0"/>
                        </a:spcBef>
                        <a:spcAft>
                          <a:spcPts val="0"/>
                        </a:spcAft>
                      </a:pPr>
                      <a:r>
                        <a:rPr lang="en-US" sz="1400">
                          <a:effectLst/>
                        </a:rPr>
                        <a:t>Program 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6205C"/>
                    </a:solidFill>
                  </a:tcPr>
                </a:tc>
                <a:tc>
                  <a:txBody>
                    <a:bodyPr/>
                    <a:lstStyle/>
                    <a:p>
                      <a:pPr marL="0" marR="0" algn="ctr">
                        <a:lnSpc>
                          <a:spcPct val="150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400">
                          <a:effectLst/>
                        </a:rPr>
                        <a:t>$5,000,000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2316529"/>
                  </a:ext>
                </a:extLst>
              </a:tr>
              <a:tr h="274198">
                <a:tc>
                  <a:txBody>
                    <a:bodyPr/>
                    <a:lstStyle/>
                    <a:p>
                      <a:pPr marL="0" marR="0" algn="ctr">
                        <a:lnSpc>
                          <a:spcPct val="150000"/>
                        </a:lnSpc>
                        <a:spcBef>
                          <a:spcPts val="0"/>
                        </a:spcBef>
                        <a:spcAft>
                          <a:spcPts val="0"/>
                        </a:spcAft>
                      </a:pPr>
                      <a:r>
                        <a:rPr lang="en-US" sz="1400">
                          <a:effectLst/>
                        </a:rPr>
                        <a:t>Strategy 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6205C"/>
                    </a:solidFill>
                  </a:tcPr>
                </a:tc>
                <a:tc>
                  <a:txBody>
                    <a:bodyPr/>
                    <a:lstStyle/>
                    <a:p>
                      <a:pPr marL="0" marR="0" algn="ctr">
                        <a:lnSpc>
                          <a:spcPct val="150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400">
                          <a:effectLst/>
                        </a:rPr>
                        <a:t>$1,200,000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6877115"/>
                  </a:ext>
                </a:extLst>
              </a:tr>
              <a:tr h="274198">
                <a:tc>
                  <a:txBody>
                    <a:bodyPr/>
                    <a:lstStyle/>
                    <a:p>
                      <a:pPr marL="0" marR="0" algn="ctr">
                        <a:lnSpc>
                          <a:spcPct val="150000"/>
                        </a:lnSpc>
                        <a:spcBef>
                          <a:spcPts val="0"/>
                        </a:spcBef>
                        <a:spcAft>
                          <a:spcPts val="0"/>
                        </a:spcAft>
                      </a:pPr>
                      <a:r>
                        <a:rPr lang="en-US" sz="1400">
                          <a:effectLst/>
                        </a:rPr>
                        <a:t>Activity 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6205C"/>
                    </a:solidFill>
                  </a:tcPr>
                </a:tc>
                <a:tc>
                  <a:txBody>
                    <a:bodyPr/>
                    <a:lstStyle/>
                    <a:p>
                      <a:pPr marL="0" marR="0" algn="ctr">
                        <a:lnSpc>
                          <a:spcPct val="150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400">
                          <a:effectLst/>
                        </a:rPr>
                        <a:t>$3,800,000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3546351"/>
                  </a:ext>
                </a:extLst>
              </a:tr>
              <a:tr h="274198">
                <a:tc>
                  <a:txBody>
                    <a:bodyPr/>
                    <a:lstStyle/>
                    <a:p>
                      <a:pPr marL="0" marR="0" algn="ctr">
                        <a:lnSpc>
                          <a:spcPct val="150000"/>
                        </a:lnSpc>
                        <a:spcBef>
                          <a:spcPts val="0"/>
                        </a:spcBef>
                        <a:spcAft>
                          <a:spcPts val="0"/>
                        </a:spcAft>
                      </a:pPr>
                      <a:r>
                        <a:rPr lang="en-US"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6205C"/>
                    </a:solidFill>
                  </a:tcPr>
                </a:tc>
                <a:tc>
                  <a:txBody>
                    <a:bodyPr/>
                    <a:lstStyle/>
                    <a:p>
                      <a:pPr marL="0" marR="0" algn="ctr">
                        <a:lnSpc>
                          <a:spcPct val="150000"/>
                        </a:lnSpc>
                        <a:spcBef>
                          <a:spcPts val="0"/>
                        </a:spcBef>
                        <a:spcAft>
                          <a:spcPts val="0"/>
                        </a:spcAft>
                      </a:pPr>
                      <a:r>
                        <a:rPr lang="en-US" sz="14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400" dirty="0">
                          <a:effectLst/>
                        </a:rPr>
                        <a:t>$10,000,000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2990682"/>
                  </a:ext>
                </a:extLst>
              </a:tr>
            </a:tbl>
          </a:graphicData>
        </a:graphic>
      </p:graphicFrame>
      <p:sp>
        <p:nvSpPr>
          <p:cNvPr id="4" name="TextBox 3">
            <a:extLst>
              <a:ext uri="{FF2B5EF4-FFF2-40B4-BE49-F238E27FC236}">
                <a16:creationId xmlns:a16="http://schemas.microsoft.com/office/drawing/2014/main" id="{2B1D2A15-77A7-92D1-C70D-2BA23EEA8D44}"/>
              </a:ext>
            </a:extLst>
          </p:cNvPr>
          <p:cNvSpPr txBox="1"/>
          <p:nvPr/>
        </p:nvSpPr>
        <p:spPr>
          <a:xfrm>
            <a:off x="7078902" y="6374399"/>
            <a:ext cx="6097836" cy="253916"/>
          </a:xfrm>
          <a:prstGeom prst="rect">
            <a:avLst/>
          </a:prstGeom>
          <a:noFill/>
        </p:spPr>
        <p:txBody>
          <a:bodyPr wrap="square">
            <a:spAutoFit/>
          </a:bodyPr>
          <a:lstStyle/>
          <a:p>
            <a:r>
              <a:rPr lang="en-US" sz="1050" i="1" dirty="0"/>
              <a:t>Source: https://highways.dot.gov/safety/hsip/hsip-implementation-plan-guidance</a:t>
            </a:r>
          </a:p>
        </p:txBody>
      </p:sp>
    </p:spTree>
    <p:extLst>
      <p:ext uri="{BB962C8B-B14F-4D97-AF65-F5344CB8AC3E}">
        <p14:creationId xmlns:p14="http://schemas.microsoft.com/office/powerpoint/2010/main" val="1285039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Summary of Actions</a:t>
            </a:r>
          </a:p>
        </p:txBody>
      </p:sp>
      <p:sp>
        <p:nvSpPr>
          <p:cNvPr id="4" name="Content Placeholder 3"/>
          <p:cNvSpPr>
            <a:spLocks noGrp="1"/>
          </p:cNvSpPr>
          <p:nvPr>
            <p:ph idx="1"/>
          </p:nvPr>
        </p:nvSpPr>
        <p:spPr/>
        <p:txBody>
          <a:bodyPr>
            <a:normAutofit/>
          </a:bodyPr>
          <a:lstStyle/>
          <a:p>
            <a:r>
              <a:rPr lang="en-US" dirty="0"/>
              <a:t>The HSIP implementation plan must describe the actions the State will undertake to achieve or make significant progress towards achieving the State’s safety performance targets in subsequent years </a:t>
            </a:r>
            <a:r>
              <a:rPr lang="en-US" sz="2600" i="1" dirty="0"/>
              <a:t>(</a:t>
            </a:r>
            <a:r>
              <a:rPr lang="en-US" sz="2600" i="1" kern="1200" dirty="0">
                <a:solidFill>
                  <a:schemeClr val="tx1"/>
                </a:solidFill>
                <a:effectLst/>
                <a:latin typeface="+mn-lt"/>
                <a:ea typeface="+mn-ea"/>
                <a:cs typeface="+mn-cs"/>
              </a:rPr>
              <a:t>23 U.S.C. 148(</a:t>
            </a:r>
            <a:r>
              <a:rPr lang="en-US" sz="2600" i="1" kern="1200" dirty="0" err="1">
                <a:solidFill>
                  <a:schemeClr val="tx1"/>
                </a:solidFill>
                <a:effectLst/>
                <a:latin typeface="+mn-lt"/>
                <a:ea typeface="+mn-ea"/>
                <a:cs typeface="+mn-cs"/>
              </a:rPr>
              <a:t>i</a:t>
            </a:r>
            <a:r>
              <a:rPr lang="en-US" sz="2600" i="1" kern="1200" dirty="0">
                <a:solidFill>
                  <a:schemeClr val="tx1"/>
                </a:solidFill>
                <a:effectLst/>
                <a:latin typeface="+mn-lt"/>
                <a:ea typeface="+mn-ea"/>
                <a:cs typeface="+mn-cs"/>
              </a:rPr>
              <a:t>)(2)(E)) </a:t>
            </a:r>
            <a:endParaRPr lang="en-US" i="1" dirty="0"/>
          </a:p>
          <a:p>
            <a:r>
              <a:rPr lang="en-US" dirty="0"/>
              <a:t>This may include:</a:t>
            </a:r>
          </a:p>
          <a:p>
            <a:pPr lvl="1"/>
            <a:r>
              <a:rPr lang="en-US" dirty="0"/>
              <a:t>Summary of major program changes</a:t>
            </a:r>
          </a:p>
          <a:p>
            <a:pPr lvl="1"/>
            <a:r>
              <a:rPr lang="en-US" dirty="0"/>
              <a:t>SHSP updates</a:t>
            </a:r>
          </a:p>
          <a:p>
            <a:pPr lvl="1"/>
            <a:r>
              <a:rPr lang="en-US" dirty="0"/>
              <a:t>Statewide Transportation Improvement Plan (STIP) modifications</a:t>
            </a:r>
          </a:p>
          <a:p>
            <a:pPr lvl="1"/>
            <a:r>
              <a:rPr lang="en-US" dirty="0"/>
              <a:t>Coordination with other lead agencies</a:t>
            </a:r>
          </a:p>
        </p:txBody>
      </p:sp>
    </p:spTree>
    <p:extLst>
      <p:ext uri="{BB962C8B-B14F-4D97-AF65-F5344CB8AC3E}">
        <p14:creationId xmlns:p14="http://schemas.microsoft.com/office/powerpoint/2010/main" val="249602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65418-61A4-4568-9723-43F658E5EBFF}"/>
              </a:ext>
            </a:extLst>
          </p:cNvPr>
          <p:cNvSpPr>
            <a:spLocks noGrp="1"/>
          </p:cNvSpPr>
          <p:nvPr>
            <p:ph type="title"/>
          </p:nvPr>
        </p:nvSpPr>
        <p:spPr>
          <a:xfrm>
            <a:off x="838199" y="18256"/>
            <a:ext cx="10515600" cy="1325563"/>
          </a:xfrm>
        </p:spPr>
        <p:txBody>
          <a:bodyPr/>
          <a:lstStyle/>
          <a:p>
            <a:r>
              <a:rPr lang="en-US" b="1"/>
              <a:t>Disclaimers</a:t>
            </a:r>
          </a:p>
        </p:txBody>
      </p:sp>
      <p:sp>
        <p:nvSpPr>
          <p:cNvPr id="9" name="Content Placeholder 8">
            <a:extLst>
              <a:ext uri="{FF2B5EF4-FFF2-40B4-BE49-F238E27FC236}">
                <a16:creationId xmlns:a16="http://schemas.microsoft.com/office/drawing/2014/main" id="{7A84E832-BEE1-44C3-9C96-D54CC10178F9}"/>
              </a:ext>
            </a:extLst>
          </p:cNvPr>
          <p:cNvSpPr>
            <a:spLocks noGrp="1"/>
          </p:cNvSpPr>
          <p:nvPr>
            <p:ph sz="half" idx="1"/>
          </p:nvPr>
        </p:nvSpPr>
        <p:spPr>
          <a:xfrm>
            <a:off x="838199" y="1567543"/>
            <a:ext cx="10515599" cy="4609419"/>
          </a:xfrm>
        </p:spPr>
        <p:txBody>
          <a:bodyPr>
            <a:normAutofit/>
          </a:bodyPr>
          <a:lstStyle/>
          <a:p>
            <a:pPr>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Except for any statutes or regulations cited, the contents of this presentation do not have the force and effect of law and are not meant to bind the States or the public in any way. This presentation is intended only to provide information regarding existing requirements under the law or agency policies.</a:t>
            </a:r>
          </a:p>
          <a:p>
            <a:pPr>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The U.S. Government does not endorse products or manufacturers. Trademarks or manufacturers’ names appear in this presentation only because they are considered essential to the objective of the presentation. They are included for informational purposes only and are not intended to reflect a preference, approval, or endorsement of any one product or entity.</a:t>
            </a:r>
          </a:p>
          <a:p>
            <a:pPr>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Unless otherwise indicated, FHWA is the source for all images in this presentation. </a:t>
            </a:r>
          </a:p>
        </p:txBody>
      </p:sp>
    </p:spTree>
    <p:extLst>
      <p:ext uri="{BB962C8B-B14F-4D97-AF65-F5344CB8AC3E}">
        <p14:creationId xmlns:p14="http://schemas.microsoft.com/office/powerpoint/2010/main" val="988279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Evaluating Progress Towards Targets </a:t>
            </a:r>
          </a:p>
        </p:txBody>
      </p:sp>
      <p:graphicFrame>
        <p:nvGraphicFramePr>
          <p:cNvPr id="5" name="Content Placeholder 4" descr="Step down flowchart illustrating that States Develop HSIP Implementation Plan, then build projects, then see results. "/>
          <p:cNvGraphicFramePr>
            <a:graphicFrameLocks noGrp="1"/>
          </p:cNvGraphicFramePr>
          <p:nvPr>
            <p:ph idx="1"/>
            <p:extLst>
              <p:ext uri="{D42A27DB-BD31-4B8C-83A1-F6EECF244321}">
                <p14:modId xmlns:p14="http://schemas.microsoft.com/office/powerpoint/2010/main" val="3510923853"/>
              </p:ext>
            </p:extLst>
          </p:nvPr>
        </p:nvGraphicFramePr>
        <p:xfrm>
          <a:off x="1150938" y="1690688"/>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BC956F3-94CB-4225-B80D-D5B5BEA895E6}" type="slidenum">
              <a:rPr lang="en-US" smtClean="0"/>
              <a:pPr/>
              <a:t>20</a:t>
            </a:fld>
            <a:endParaRPr lang="en-US"/>
          </a:p>
        </p:txBody>
      </p:sp>
    </p:spTree>
    <p:extLst>
      <p:ext uri="{BB962C8B-B14F-4D97-AF65-F5344CB8AC3E}">
        <p14:creationId xmlns:p14="http://schemas.microsoft.com/office/powerpoint/2010/main" val="2926308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Relationship to HSIP Annual Report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BC956F3-94CB-4225-B80D-D5B5BEA895E6}" type="slidenum">
              <a:rPr lang="en-US" smtClean="0"/>
              <a:pPr/>
              <a:t>21</a:t>
            </a:fld>
            <a:endParaRPr lang="en-US"/>
          </a:p>
        </p:txBody>
      </p:sp>
      <p:grpSp>
        <p:nvGrpSpPr>
          <p:cNvPr id="18" name="Group 17" descr="Picture illustrating HSIP implementation are a look ahead and HSIP annual report is a look back.">
            <a:extLst>
              <a:ext uri="{FF2B5EF4-FFF2-40B4-BE49-F238E27FC236}">
                <a16:creationId xmlns:a16="http://schemas.microsoft.com/office/drawing/2014/main" id="{A2BE2B76-D58C-4F92-9A99-53AD2CAE4476}"/>
              </a:ext>
            </a:extLst>
          </p:cNvPr>
          <p:cNvGrpSpPr/>
          <p:nvPr/>
        </p:nvGrpSpPr>
        <p:grpSpPr>
          <a:xfrm>
            <a:off x="1205770" y="1782707"/>
            <a:ext cx="8396868" cy="4195535"/>
            <a:chOff x="1205770" y="1782707"/>
            <a:chExt cx="8396868" cy="4195535"/>
          </a:xfrm>
        </p:grpSpPr>
        <p:sp>
          <p:nvSpPr>
            <p:cNvPr id="28" name="TextBox 27">
              <a:extLst>
                <a:ext uri="{C183D7F6-B498-43B3-948B-1728B52AA6E4}">
                  <adec:decorative xmlns:adec="http://schemas.microsoft.com/office/drawing/2017/decorative" val="1"/>
                </a:ext>
              </a:extLst>
            </p:cNvPr>
            <p:cNvSpPr txBox="1"/>
            <p:nvPr/>
          </p:nvSpPr>
          <p:spPr>
            <a:xfrm>
              <a:off x="2449513" y="1782707"/>
              <a:ext cx="4800600" cy="381000"/>
            </a:xfrm>
            <a:prstGeom prst="rect">
              <a:avLst/>
            </a:prstGeom>
            <a:noFill/>
          </p:spPr>
          <p:txBody>
            <a:bodyPr wrap="square" rtlCol="0">
              <a:spAutoFit/>
            </a:bodyPr>
            <a:lstStyle/>
            <a:p>
              <a:pPr algn="ctr"/>
              <a:r>
                <a:rPr lang="en-US"/>
                <a:t>A Look Ahead </a:t>
              </a:r>
            </a:p>
          </p:txBody>
        </p:sp>
        <p:grpSp>
          <p:nvGrpSpPr>
            <p:cNvPr id="25" name="Group 24" descr="Picture illustrating the HSIP implementation plan is a look ahead and the HSIP annual report is a look back.">
              <a:extLst>
                <a:ext uri="{FF2B5EF4-FFF2-40B4-BE49-F238E27FC236}">
                  <a16:creationId xmlns:a16="http://schemas.microsoft.com/office/drawing/2014/main" id="{0E4BD7B1-F2B5-4373-A4D4-990331518FDF}"/>
                </a:ext>
              </a:extLst>
            </p:cNvPr>
            <p:cNvGrpSpPr/>
            <p:nvPr/>
          </p:nvGrpSpPr>
          <p:grpSpPr>
            <a:xfrm>
              <a:off x="1205770" y="2168244"/>
              <a:ext cx="8396868" cy="3276600"/>
              <a:chOff x="1470160" y="2286000"/>
              <a:chExt cx="8396868" cy="3276600"/>
            </a:xfrm>
          </p:grpSpPr>
          <p:cxnSp>
            <p:nvCxnSpPr>
              <p:cNvPr id="30" name="Straight Connector 29">
                <a:extLst>
                  <a:ext uri="{FF2B5EF4-FFF2-40B4-BE49-F238E27FC236}">
                    <a16:creationId xmlns:a16="http://schemas.microsoft.com/office/drawing/2014/main" id="{96A36C0F-AF7B-4039-94A4-46D301E4A361}"/>
                  </a:ext>
                </a:extLst>
              </p:cNvPr>
              <p:cNvCxnSpPr/>
              <p:nvPr/>
            </p:nvCxnSpPr>
            <p:spPr>
              <a:xfrm flipV="1">
                <a:off x="3574143" y="2286000"/>
                <a:ext cx="0" cy="533400"/>
              </a:xfrm>
              <a:prstGeom prst="line">
                <a:avLst/>
              </a:prstGeom>
              <a:ln w="57150">
                <a:solidFill>
                  <a:srgbClr val="06205C"/>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4168F4E-A47C-4B6C-A044-236154D20A00}"/>
                  </a:ext>
                </a:extLst>
              </p:cNvPr>
              <p:cNvGrpSpPr/>
              <p:nvPr/>
            </p:nvGrpSpPr>
            <p:grpSpPr>
              <a:xfrm>
                <a:off x="1470160" y="2286000"/>
                <a:ext cx="8396868" cy="3276600"/>
                <a:chOff x="1470160" y="2286000"/>
                <a:chExt cx="8396868" cy="3276600"/>
              </a:xfrm>
            </p:grpSpPr>
            <p:cxnSp>
              <p:nvCxnSpPr>
                <p:cNvPr id="32" name="Straight Arrow Connector 31">
                  <a:extLst>
                    <a:ext uri="{FF2B5EF4-FFF2-40B4-BE49-F238E27FC236}">
                      <a16:creationId xmlns:a16="http://schemas.microsoft.com/office/drawing/2014/main" id="{64FD7230-4664-48C7-B74B-B8131D77BFBF}"/>
                    </a:ext>
                  </a:extLst>
                </p:cNvPr>
                <p:cNvCxnSpPr/>
                <p:nvPr/>
              </p:nvCxnSpPr>
              <p:spPr>
                <a:xfrm>
                  <a:off x="3543300" y="2286000"/>
                  <a:ext cx="4800600" cy="0"/>
                </a:xfrm>
                <a:prstGeom prst="straightConnector1">
                  <a:avLst/>
                </a:prstGeom>
                <a:ln w="38100">
                  <a:solidFill>
                    <a:srgbClr val="06205C"/>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B4ABADA-E470-4EC5-BE0B-F4B04BFF6A01}"/>
                    </a:ext>
                  </a:extLst>
                </p:cNvPr>
                <p:cNvGrpSpPr/>
                <p:nvPr/>
              </p:nvGrpSpPr>
              <p:grpSpPr>
                <a:xfrm>
                  <a:off x="1470160" y="2332094"/>
                  <a:ext cx="8396868" cy="3230506"/>
                  <a:chOff x="1470160" y="2332094"/>
                  <a:chExt cx="8396868" cy="3230506"/>
                </a:xfrm>
              </p:grpSpPr>
              <p:cxnSp>
                <p:nvCxnSpPr>
                  <p:cNvPr id="34" name="Straight Arrow Connector 33">
                    <a:extLst>
                      <a:ext uri="{FF2B5EF4-FFF2-40B4-BE49-F238E27FC236}">
                        <a16:creationId xmlns:a16="http://schemas.microsoft.com/office/drawing/2014/main" id="{9BB7840D-657F-454A-A84A-2D1110370851}"/>
                      </a:ext>
                    </a:extLst>
                  </p:cNvPr>
                  <p:cNvCxnSpPr/>
                  <p:nvPr/>
                </p:nvCxnSpPr>
                <p:spPr>
                  <a:xfrm flipH="1">
                    <a:off x="3200400" y="5562599"/>
                    <a:ext cx="4953000" cy="1"/>
                  </a:xfrm>
                  <a:prstGeom prst="straightConnector1">
                    <a:avLst/>
                  </a:prstGeom>
                  <a:ln w="57150">
                    <a:solidFill>
                      <a:srgbClr val="06205C"/>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9C11AC7-9D1D-434F-B849-7642576728DE}"/>
                      </a:ext>
                    </a:extLst>
                  </p:cNvPr>
                  <p:cNvCxnSpPr/>
                  <p:nvPr/>
                </p:nvCxnSpPr>
                <p:spPr>
                  <a:xfrm flipV="1">
                    <a:off x="8153400" y="5029199"/>
                    <a:ext cx="0" cy="533400"/>
                  </a:xfrm>
                  <a:prstGeom prst="line">
                    <a:avLst/>
                  </a:prstGeom>
                  <a:ln w="57150">
                    <a:solidFill>
                      <a:srgbClr val="06205C"/>
                    </a:solidFill>
                  </a:ln>
                </p:spPr>
                <p:style>
                  <a:lnRef idx="1">
                    <a:schemeClr val="accent1"/>
                  </a:lnRef>
                  <a:fillRef idx="0">
                    <a:schemeClr val="accent1"/>
                  </a:fillRef>
                  <a:effectRef idx="0">
                    <a:schemeClr val="accent1"/>
                  </a:effectRef>
                  <a:fontRef idx="minor">
                    <a:schemeClr val="tx1"/>
                  </a:fontRef>
                </p:style>
              </p:cxnSp>
              <p:sp>
                <p:nvSpPr>
                  <p:cNvPr id="37" name="Content Placeholder 7">
                    <a:extLst>
                      <a:ext uri="{FF2B5EF4-FFF2-40B4-BE49-F238E27FC236}">
                        <a16:creationId xmlns:a16="http://schemas.microsoft.com/office/drawing/2014/main" id="{EBFA8BCD-A5F3-4127-B42C-8383F763F861}"/>
                      </a:ext>
                    </a:extLst>
                  </p:cNvPr>
                  <p:cNvSpPr txBox="1">
                    <a:spLocks/>
                  </p:cNvSpPr>
                  <p:nvPr/>
                </p:nvSpPr>
                <p:spPr>
                  <a:xfrm>
                    <a:off x="6096000" y="2538911"/>
                    <a:ext cx="3771028" cy="2414088"/>
                  </a:xfrm>
                  <a:prstGeom prst="ellipse">
                    <a:avLst/>
                  </a:prstGeom>
                  <a:solidFill>
                    <a:srgbClr val="06205C"/>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Tx/>
                      <a:buBlip>
                        <a:blip r:embed="rId3"/>
                      </a:buBlip>
                      <a:defRPr sz="3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9pPr>
                  </a:lstStyle>
                  <a:p>
                    <a:pPr marL="0" indent="0" algn="ctr">
                      <a:buFontTx/>
                      <a:buNone/>
                    </a:pPr>
                    <a:r>
                      <a:rPr lang="en-US" sz="2400" dirty="0">
                        <a:solidFill>
                          <a:schemeClr val="bg1"/>
                        </a:solidFill>
                      </a:rPr>
                      <a:t>HSIP Annual Report (23 U.S.C. 148(h))</a:t>
                    </a:r>
                  </a:p>
                </p:txBody>
              </p:sp>
              <p:sp>
                <p:nvSpPr>
                  <p:cNvPr id="38" name="Oval 37" descr="Picture showing the HSIP implementation plan is a look ahead and the HSIP annual report is a look back. ">
                    <a:extLst>
                      <a:ext uri="{FF2B5EF4-FFF2-40B4-BE49-F238E27FC236}">
                        <a16:creationId xmlns:a16="http://schemas.microsoft.com/office/drawing/2014/main" id="{64880A68-A86A-4BD9-8774-0CED040D9A82}"/>
                      </a:ext>
                    </a:extLst>
                  </p:cNvPr>
                  <p:cNvSpPr/>
                  <p:nvPr/>
                </p:nvSpPr>
                <p:spPr>
                  <a:xfrm>
                    <a:off x="1470160" y="2987790"/>
                    <a:ext cx="3771028" cy="2414088"/>
                  </a:xfrm>
                  <a:prstGeom prst="ellipse">
                    <a:avLst/>
                  </a:prstGeom>
                  <a:solidFill>
                    <a:srgbClr val="0620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HSIP Implementation Plan (23 U.S.C. 148(</a:t>
                    </a:r>
                    <a:r>
                      <a:rPr lang="en-US" sz="2400" dirty="0" err="1">
                        <a:solidFill>
                          <a:schemeClr val="bg1"/>
                        </a:solidFill>
                      </a:rPr>
                      <a:t>i</a:t>
                    </a:r>
                    <a:r>
                      <a:rPr lang="en-US" sz="2400" dirty="0">
                        <a:solidFill>
                          <a:schemeClr val="bg1"/>
                        </a:solidFill>
                      </a:rPr>
                      <a:t>)(2))</a:t>
                    </a:r>
                  </a:p>
                </p:txBody>
              </p:sp>
              <p:cxnSp>
                <p:nvCxnSpPr>
                  <p:cNvPr id="40" name="Straight Connector 39">
                    <a:extLst>
                      <a:ext uri="{FF2B5EF4-FFF2-40B4-BE49-F238E27FC236}">
                        <a16:creationId xmlns:a16="http://schemas.microsoft.com/office/drawing/2014/main" id="{A9646EFC-D475-459D-8E9B-E4FE4A678826}"/>
                      </a:ext>
                    </a:extLst>
                  </p:cNvPr>
                  <p:cNvCxnSpPr/>
                  <p:nvPr/>
                </p:nvCxnSpPr>
                <p:spPr>
                  <a:xfrm flipV="1">
                    <a:off x="3574143" y="2332094"/>
                    <a:ext cx="0" cy="533400"/>
                  </a:xfrm>
                  <a:prstGeom prst="line">
                    <a:avLst/>
                  </a:prstGeom>
                  <a:ln w="57150">
                    <a:solidFill>
                      <a:srgbClr val="06205C"/>
                    </a:solidFill>
                  </a:ln>
                </p:spPr>
                <p:style>
                  <a:lnRef idx="1">
                    <a:schemeClr val="accent1"/>
                  </a:lnRef>
                  <a:fillRef idx="0">
                    <a:schemeClr val="accent1"/>
                  </a:fillRef>
                  <a:effectRef idx="0">
                    <a:schemeClr val="accent1"/>
                  </a:effectRef>
                  <a:fontRef idx="minor">
                    <a:schemeClr val="tx1"/>
                  </a:fontRef>
                </p:style>
              </p:cxnSp>
            </p:grpSp>
          </p:grpSp>
        </p:grpSp>
        <p:sp>
          <p:nvSpPr>
            <p:cNvPr id="55" name="TextBox 54">
              <a:extLst>
                <a:ext uri="{FF2B5EF4-FFF2-40B4-BE49-F238E27FC236}">
                  <a16:creationId xmlns:a16="http://schemas.microsoft.com/office/drawing/2014/main" id="{1EE20E2A-362C-4E33-A6C1-46630998F354}"/>
                </a:ext>
                <a:ext uri="{C183D7F6-B498-43B3-948B-1728B52AA6E4}">
                  <adec:decorative xmlns:adec="http://schemas.microsoft.com/office/drawing/2017/decorative" val="1"/>
                </a:ext>
              </a:extLst>
            </p:cNvPr>
            <p:cNvSpPr txBox="1"/>
            <p:nvPr/>
          </p:nvSpPr>
          <p:spPr>
            <a:xfrm>
              <a:off x="3278910" y="5597242"/>
              <a:ext cx="4800600" cy="381000"/>
            </a:xfrm>
            <a:prstGeom prst="rect">
              <a:avLst/>
            </a:prstGeom>
            <a:noFill/>
          </p:spPr>
          <p:txBody>
            <a:bodyPr wrap="square" rtlCol="0">
              <a:spAutoFit/>
            </a:bodyPr>
            <a:lstStyle/>
            <a:p>
              <a:pPr algn="ctr"/>
              <a:r>
                <a:rPr lang="en-US"/>
                <a:t>A Look Back </a:t>
              </a:r>
            </a:p>
          </p:txBody>
        </p:sp>
      </p:grpSp>
    </p:spTree>
    <p:extLst>
      <p:ext uri="{BB962C8B-B14F-4D97-AF65-F5344CB8AC3E}">
        <p14:creationId xmlns:p14="http://schemas.microsoft.com/office/powerpoint/2010/main" val="335191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Potential Practices</a:t>
            </a:r>
          </a:p>
        </p:txBody>
      </p:sp>
      <p:sp>
        <p:nvSpPr>
          <p:cNvPr id="3" name="Content Placeholder 2"/>
          <p:cNvSpPr>
            <a:spLocks noGrp="1"/>
          </p:cNvSpPr>
          <p:nvPr>
            <p:ph idx="1"/>
          </p:nvPr>
        </p:nvSpPr>
        <p:spPr/>
        <p:txBody>
          <a:bodyPr>
            <a:normAutofit/>
          </a:bodyPr>
          <a:lstStyle/>
          <a:p>
            <a:r>
              <a:rPr lang="en-US" dirty="0"/>
              <a:t>Include Executive Summary</a:t>
            </a:r>
          </a:p>
          <a:p>
            <a:r>
              <a:rPr lang="en-US" dirty="0"/>
              <a:t>Present data and analysis results in Appendix and focus plan content on takeaways and actions</a:t>
            </a:r>
          </a:p>
          <a:p>
            <a:r>
              <a:rPr lang="en-US" dirty="0"/>
              <a:t>Link data analysis to program needs and opportunities</a:t>
            </a:r>
          </a:p>
          <a:p>
            <a:r>
              <a:rPr lang="en-US"/>
              <a:t>Recognize </a:t>
            </a:r>
            <a:r>
              <a:rPr lang="en-US" dirty="0"/>
              <a:t>HSIP is only </a:t>
            </a:r>
            <a:r>
              <a:rPr lang="en-US" u="sng" dirty="0"/>
              <a:t>one</a:t>
            </a:r>
            <a:r>
              <a:rPr lang="en-US" dirty="0"/>
              <a:t> piece of the solution</a:t>
            </a:r>
          </a:p>
          <a:p>
            <a:r>
              <a:rPr lang="en-US" dirty="0"/>
              <a:t>Quantify project-level benefits</a:t>
            </a:r>
          </a:p>
          <a:p>
            <a:r>
              <a:rPr lang="en-US" dirty="0"/>
              <a:t>Identify safety projects that exceed minimum obligation requirement</a:t>
            </a:r>
          </a:p>
          <a:p>
            <a:r>
              <a:rPr lang="en-US" dirty="0"/>
              <a:t>Report progress on previous years actions </a:t>
            </a:r>
          </a:p>
        </p:txBody>
      </p:sp>
      <p:sp>
        <p:nvSpPr>
          <p:cNvPr id="4" name="Slide Number Placeholder 3"/>
          <p:cNvSpPr>
            <a:spLocks noGrp="1"/>
          </p:cNvSpPr>
          <p:nvPr>
            <p:ph type="sldNum" sz="quarter" idx="12"/>
          </p:nvPr>
        </p:nvSpPr>
        <p:spPr/>
        <p:txBody>
          <a:bodyPr/>
          <a:lstStyle/>
          <a:p>
            <a:fld id="{CBC956F3-94CB-4225-B80D-D5B5BEA895E6}" type="slidenum">
              <a:rPr lang="en-US" smtClean="0"/>
              <a:pPr/>
              <a:t>22</a:t>
            </a:fld>
            <a:endParaRPr lang="en-US"/>
          </a:p>
        </p:txBody>
      </p:sp>
    </p:spTree>
    <p:extLst>
      <p:ext uri="{BB962C8B-B14F-4D97-AF65-F5344CB8AC3E}">
        <p14:creationId xmlns:p14="http://schemas.microsoft.com/office/powerpoint/2010/main" val="263568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B60CB-9D92-904B-F933-796D41CFE0E8}"/>
              </a:ext>
            </a:extLst>
          </p:cNvPr>
          <p:cNvSpPr>
            <a:spLocks noGrp="1"/>
          </p:cNvSpPr>
          <p:nvPr>
            <p:ph type="title"/>
          </p:nvPr>
        </p:nvSpPr>
        <p:spPr>
          <a:xfrm>
            <a:off x="838200" y="4410652"/>
            <a:ext cx="10515600" cy="1325563"/>
          </a:xfrm>
        </p:spPr>
        <p:txBody>
          <a:bodyPr/>
          <a:lstStyle/>
          <a:p>
            <a:r>
              <a:rPr lang="en-US" b="1"/>
              <a:t>QUESTIONS?</a:t>
            </a:r>
          </a:p>
        </p:txBody>
      </p:sp>
    </p:spTree>
    <p:extLst>
      <p:ext uri="{BB962C8B-B14F-4D97-AF65-F5344CB8AC3E}">
        <p14:creationId xmlns:p14="http://schemas.microsoft.com/office/powerpoint/2010/main" val="10595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Next Steps </a:t>
            </a:r>
          </a:p>
        </p:txBody>
      </p:sp>
      <p:sp>
        <p:nvSpPr>
          <p:cNvPr id="6" name="Content Placeholder 5"/>
          <p:cNvSpPr>
            <a:spLocks noGrp="1"/>
          </p:cNvSpPr>
          <p:nvPr>
            <p:ph idx="1"/>
          </p:nvPr>
        </p:nvSpPr>
        <p:spPr>
          <a:xfrm>
            <a:off x="1094446" y="1315224"/>
            <a:ext cx="10515600" cy="4351338"/>
          </a:xfrm>
        </p:spPr>
        <p:txBody>
          <a:bodyPr/>
          <a:lstStyle/>
          <a:p>
            <a:r>
              <a:rPr lang="en-US"/>
              <a:t>HSIP Implementation Plans due by: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BC956F3-94CB-4225-B80D-D5B5BEA895E6}" type="slidenum">
              <a:rPr lang="en-US" smtClean="0"/>
              <a:pPr/>
              <a:t>24</a:t>
            </a:fld>
            <a:endParaRPr lang="en-US"/>
          </a:p>
        </p:txBody>
      </p:sp>
      <p:graphicFrame>
        <p:nvGraphicFramePr>
          <p:cNvPr id="3" name="Diagram 2" descr="June 30 to the FHWA Division office and September 30 to the FHWA Office of Safety.">
            <a:extLst>
              <a:ext uri="{FF2B5EF4-FFF2-40B4-BE49-F238E27FC236}">
                <a16:creationId xmlns:a16="http://schemas.microsoft.com/office/drawing/2014/main" id="{01A01912-C188-ED3E-9FEE-56B5E8F34CA1}"/>
              </a:ext>
            </a:extLst>
          </p:cNvPr>
          <p:cNvGraphicFramePr/>
          <p:nvPr>
            <p:extLst>
              <p:ext uri="{D42A27DB-BD31-4B8C-83A1-F6EECF244321}">
                <p14:modId xmlns:p14="http://schemas.microsoft.com/office/powerpoint/2010/main" val="3299391248"/>
              </p:ext>
            </p:extLst>
          </p:nvPr>
        </p:nvGraphicFramePr>
        <p:xfrm>
          <a:off x="1151467" y="1951037"/>
          <a:ext cx="9776280" cy="458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11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1AA77-80C8-09E7-944F-B368BB1416A6}"/>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59560"/>
          <a:stretch/>
        </p:blipFill>
        <p:spPr>
          <a:xfrm>
            <a:off x="0" y="0"/>
            <a:ext cx="12192000" cy="2773345"/>
          </a:xfrm>
          <a:prstGeom prst="rect">
            <a:avLst/>
          </a:prstGeom>
        </p:spPr>
      </p:pic>
      <p:pic>
        <p:nvPicPr>
          <p:cNvPr id="17" name="Picture 16">
            <a:extLst>
              <a:ext uri="{FF2B5EF4-FFF2-40B4-BE49-F238E27FC236}">
                <a16:creationId xmlns:a16="http://schemas.microsoft.com/office/drawing/2014/main" id="{863DB40C-65D2-E477-2A6F-185CBA8B276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2213" t="29901" r="18026" b="47730"/>
          <a:stretch/>
        </p:blipFill>
        <p:spPr>
          <a:xfrm>
            <a:off x="436504" y="610627"/>
            <a:ext cx="3570529" cy="1481171"/>
          </a:xfrm>
          <a:prstGeom prst="rect">
            <a:avLst/>
          </a:prstGeom>
        </p:spPr>
      </p:pic>
      <p:pic>
        <p:nvPicPr>
          <p:cNvPr id="8" name="Picture 7">
            <a:extLst>
              <a:ext uri="{FF2B5EF4-FFF2-40B4-BE49-F238E27FC236}">
                <a16:creationId xmlns:a16="http://schemas.microsoft.com/office/drawing/2014/main" id="{C9D1822F-B19E-03CE-40B0-DBD1B354DC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1173" y="5538640"/>
            <a:ext cx="1571089" cy="617719"/>
          </a:xfrm>
          <a:prstGeom prst="rect">
            <a:avLst/>
          </a:prstGeom>
        </p:spPr>
      </p:pic>
      <p:sp>
        <p:nvSpPr>
          <p:cNvPr id="2" name="Title 1">
            <a:extLst>
              <a:ext uri="{FF2B5EF4-FFF2-40B4-BE49-F238E27FC236}">
                <a16:creationId xmlns:a16="http://schemas.microsoft.com/office/drawing/2014/main" id="{907CB625-2111-E5C0-77DE-0ADBB2AF264B}"/>
              </a:ext>
            </a:extLst>
          </p:cNvPr>
          <p:cNvSpPr>
            <a:spLocks noGrp="1"/>
          </p:cNvSpPr>
          <p:nvPr>
            <p:ph type="ctrTitle"/>
          </p:nvPr>
        </p:nvSpPr>
        <p:spPr>
          <a:xfrm>
            <a:off x="-2718816" y="1579545"/>
            <a:ext cx="9144000" cy="2387600"/>
          </a:xfrm>
        </p:spPr>
        <p:txBody>
          <a:bodyPr/>
          <a:lstStyle/>
          <a:p>
            <a:r>
              <a:rPr lang="en-US" dirty="0"/>
              <a:t>Contact</a:t>
            </a:r>
          </a:p>
        </p:txBody>
      </p:sp>
      <p:sp>
        <p:nvSpPr>
          <p:cNvPr id="9" name="Subtitle 2">
            <a:extLst>
              <a:ext uri="{FF2B5EF4-FFF2-40B4-BE49-F238E27FC236}">
                <a16:creationId xmlns:a16="http://schemas.microsoft.com/office/drawing/2014/main" id="{69B4A140-C6FD-0453-E6F8-E666DD13529E}"/>
              </a:ext>
            </a:extLst>
          </p:cNvPr>
          <p:cNvSpPr txBox="1">
            <a:spLocks/>
          </p:cNvSpPr>
          <p:nvPr/>
        </p:nvSpPr>
        <p:spPr>
          <a:xfrm>
            <a:off x="645310" y="4259262"/>
            <a:ext cx="6975836" cy="22059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Office of Safety</a:t>
            </a:r>
          </a:p>
          <a:p>
            <a:pPr algn="l"/>
            <a:r>
              <a:rPr lang="en-US" sz="2800" dirty="0"/>
              <a:t>Karen Scurry</a:t>
            </a:r>
          </a:p>
          <a:p>
            <a:pPr algn="l"/>
            <a:r>
              <a:rPr lang="en-US" sz="2800" dirty="0"/>
              <a:t>karen.scurry@dot.gov</a:t>
            </a:r>
          </a:p>
          <a:p>
            <a:pPr algn="l"/>
            <a:r>
              <a:rPr lang="en-US" sz="2800" dirty="0"/>
              <a:t>202-897-7168</a:t>
            </a:r>
          </a:p>
          <a:p>
            <a:pPr algn="l"/>
            <a:endParaRPr lang="en-US" sz="2800" b="1" dirty="0"/>
          </a:p>
        </p:txBody>
      </p:sp>
    </p:spTree>
    <p:extLst>
      <p:ext uri="{BB962C8B-B14F-4D97-AF65-F5344CB8AC3E}">
        <p14:creationId xmlns:p14="http://schemas.microsoft.com/office/powerpoint/2010/main" val="315857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06" y="18256"/>
            <a:ext cx="10369993" cy="1325563"/>
          </a:xfrm>
        </p:spPr>
        <p:txBody>
          <a:bodyPr>
            <a:normAutofit/>
          </a:bodyPr>
          <a:lstStyle/>
          <a:p>
            <a:r>
              <a:rPr lang="en-US" b="1"/>
              <a:t>Why are we here?</a:t>
            </a:r>
          </a:p>
        </p:txBody>
      </p:sp>
      <p:pic>
        <p:nvPicPr>
          <p:cNvPr id="1026" name="Picture 2" descr="Picture of bullseye with arrows missing target. "/>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03225" y="1217592"/>
            <a:ext cx="6629043" cy="4422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CE8E00-691C-A7B6-A08C-EB860B2DB997}"/>
              </a:ext>
            </a:extLst>
          </p:cNvPr>
          <p:cNvSpPr txBox="1"/>
          <p:nvPr/>
        </p:nvSpPr>
        <p:spPr>
          <a:xfrm>
            <a:off x="6975231" y="5640408"/>
            <a:ext cx="4009292" cy="253916"/>
          </a:xfrm>
          <a:prstGeom prst="rect">
            <a:avLst/>
          </a:prstGeom>
          <a:noFill/>
        </p:spPr>
        <p:txBody>
          <a:bodyPr wrap="square" rtlCol="0">
            <a:spAutoFit/>
          </a:bodyPr>
          <a:lstStyle/>
          <a:p>
            <a:r>
              <a:rPr lang="en-US" sz="1050" dirty="0"/>
              <a:t>Image Source: Adobe Stock Images</a:t>
            </a:r>
          </a:p>
        </p:txBody>
      </p:sp>
    </p:spTree>
    <p:extLst>
      <p:ext uri="{BB962C8B-B14F-4D97-AF65-F5344CB8AC3E}">
        <p14:creationId xmlns:p14="http://schemas.microsoft.com/office/powerpoint/2010/main" val="302318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Big Picture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BC956F3-94CB-4225-B80D-D5B5BEA895E6}" type="slidenum">
              <a:rPr lang="en-US" smtClean="0"/>
              <a:pPr/>
              <a:t>4</a:t>
            </a:fld>
            <a:endParaRPr lang="en-US"/>
          </a:p>
        </p:txBody>
      </p:sp>
      <p:sp>
        <p:nvSpPr>
          <p:cNvPr id="5" name="TextBox 4">
            <a:extLst>
              <a:ext uri="{FF2B5EF4-FFF2-40B4-BE49-F238E27FC236}">
                <a16:creationId xmlns:a16="http://schemas.microsoft.com/office/drawing/2014/main" id="{46167FDF-909C-6B51-8E80-AFBAD18CE9F5}"/>
              </a:ext>
            </a:extLst>
          </p:cNvPr>
          <p:cNvSpPr txBox="1"/>
          <p:nvPr/>
        </p:nvSpPr>
        <p:spPr>
          <a:xfrm>
            <a:off x="3274828" y="2371060"/>
            <a:ext cx="5550195" cy="1862048"/>
          </a:xfrm>
          <a:prstGeom prst="rect">
            <a:avLst/>
          </a:prstGeom>
          <a:noFill/>
        </p:spPr>
        <p:txBody>
          <a:bodyPr wrap="square" rtlCol="0">
            <a:spAutoFit/>
          </a:bodyPr>
          <a:lstStyle/>
          <a:p>
            <a:pPr algn="ctr"/>
            <a:r>
              <a:rPr lang="en-US" sz="11500" b="0" i="0">
                <a:solidFill>
                  <a:srgbClr val="212529"/>
                </a:solidFill>
                <a:effectLst/>
                <a:latin typeface="Open Sans" panose="020B0606030504020204" pitchFamily="34" charset="0"/>
              </a:rPr>
              <a:t>39,345</a:t>
            </a:r>
            <a:endParaRPr lang="en-US" sz="11500"/>
          </a:p>
        </p:txBody>
      </p:sp>
      <p:sp>
        <p:nvSpPr>
          <p:cNvPr id="3" name="TextBox 2">
            <a:extLst>
              <a:ext uri="{FF2B5EF4-FFF2-40B4-BE49-F238E27FC236}">
                <a16:creationId xmlns:a16="http://schemas.microsoft.com/office/drawing/2014/main" id="{7667F956-63FC-20CA-3658-96D640F7685A}"/>
              </a:ext>
            </a:extLst>
          </p:cNvPr>
          <p:cNvSpPr txBox="1"/>
          <p:nvPr/>
        </p:nvSpPr>
        <p:spPr>
          <a:xfrm>
            <a:off x="978195" y="6385023"/>
            <a:ext cx="8038214" cy="307777"/>
          </a:xfrm>
          <a:prstGeom prst="rect">
            <a:avLst/>
          </a:prstGeom>
          <a:noFill/>
        </p:spPr>
        <p:txBody>
          <a:bodyPr wrap="square" rtlCol="0">
            <a:spAutoFit/>
          </a:bodyPr>
          <a:lstStyle/>
          <a:p>
            <a:r>
              <a:rPr lang="en-US" sz="1400" i="1" dirty="0"/>
              <a:t>Source: </a:t>
            </a:r>
            <a:r>
              <a:rPr lang="en-US" sz="1400" i="1" dirty="0">
                <a:hlinkClick r:id="rId3"/>
              </a:rPr>
              <a:t>NHTSA Early Estimate of Motor Vehicle Traffic Fatalities in 2024</a:t>
            </a:r>
            <a:endParaRPr lang="en-US" sz="1400" i="1" dirty="0"/>
          </a:p>
        </p:txBody>
      </p:sp>
    </p:spTree>
    <p:extLst>
      <p:ext uri="{BB962C8B-B14F-4D97-AF65-F5344CB8AC3E}">
        <p14:creationId xmlns:p14="http://schemas.microsoft.com/office/powerpoint/2010/main" val="164853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452C50B-B05D-4894-A7DA-EB2B8CB45FD6}"/>
              </a:ext>
            </a:extLst>
          </p:cNvPr>
          <p:cNvSpPr>
            <a:spLocks noGrp="1"/>
          </p:cNvSpPr>
          <p:nvPr>
            <p:ph type="title"/>
          </p:nvPr>
        </p:nvSpPr>
        <p:spPr/>
        <p:txBody>
          <a:bodyPr>
            <a:normAutofit fontScale="90000"/>
          </a:bodyPr>
          <a:lstStyle/>
          <a:p>
            <a:r>
              <a:rPr lang="en-US">
                <a:solidFill>
                  <a:srgbClr val="FFFFFF"/>
                </a:solidFill>
              </a:rPr>
              <a:t>Safety Performance Management </a:t>
            </a:r>
            <a:br>
              <a:rPr lang="en-US">
                <a:solidFill>
                  <a:srgbClr val="FFFFFF"/>
                </a:solidFill>
              </a:rPr>
            </a:br>
            <a:r>
              <a:rPr lang="en-US" sz="4900" b="1"/>
              <a:t>Consequences </a:t>
            </a:r>
            <a:r>
              <a:rPr lang="en-US" sz="3600" b="1" i="1"/>
              <a:t>(23 U.S.C. 148(i))</a:t>
            </a:r>
            <a:br>
              <a:rPr lang="en-US" sz="2000" i="1"/>
            </a:br>
            <a:endParaRPr lang="en-US"/>
          </a:p>
        </p:txBody>
      </p:sp>
      <p:sp>
        <p:nvSpPr>
          <p:cNvPr id="3" name="Content Placeholder 2">
            <a:extLst>
              <a:ext uri="{FF2B5EF4-FFF2-40B4-BE49-F238E27FC236}">
                <a16:creationId xmlns:a16="http://schemas.microsoft.com/office/drawing/2014/main" id="{01529800-22A7-4659-85C4-72C1F9B4A0C1}"/>
              </a:ext>
            </a:extLst>
          </p:cNvPr>
          <p:cNvSpPr>
            <a:spLocks noGrp="1"/>
          </p:cNvSpPr>
          <p:nvPr>
            <p:ph idx="1"/>
          </p:nvPr>
        </p:nvSpPr>
        <p:spPr/>
        <p:txBody>
          <a:bodyPr>
            <a:normAutofit/>
          </a:bodyPr>
          <a:lstStyle/>
          <a:p>
            <a:r>
              <a:rPr lang="en-US" sz="4000"/>
              <a:t>If a State does not meet or make significant progress towards meeting its safety performance targets, the State must:</a:t>
            </a:r>
          </a:p>
          <a:p>
            <a:pPr lvl="1"/>
            <a:r>
              <a:rPr lang="en-US" sz="3600"/>
              <a:t>Obligate HSIP funds in the amount apportioned for the prior year only for HSIP projects</a:t>
            </a:r>
          </a:p>
          <a:p>
            <a:pPr lvl="1"/>
            <a:r>
              <a:rPr lang="en-US" sz="3600"/>
              <a:t>Develop and submit an HSIP Implementation Plan </a:t>
            </a:r>
          </a:p>
          <a:p>
            <a:pPr marL="457200" lvl="1" indent="0">
              <a:buNone/>
            </a:pPr>
            <a:endParaRPr lang="en-US"/>
          </a:p>
          <a:p>
            <a:pPr lvl="1"/>
            <a:endParaRPr lang="en-US"/>
          </a:p>
        </p:txBody>
      </p:sp>
    </p:spTree>
    <p:extLst>
      <p:ext uri="{BB962C8B-B14F-4D97-AF65-F5344CB8AC3E}">
        <p14:creationId xmlns:p14="http://schemas.microsoft.com/office/powerpoint/2010/main" val="260270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9193"/>
            <a:ext cx="10515600" cy="1325563"/>
          </a:xfrm>
        </p:spPr>
        <p:txBody>
          <a:bodyPr/>
          <a:lstStyle/>
          <a:p>
            <a:r>
              <a:rPr lang="en-US" b="1"/>
              <a:t>HSIP Penalty Set-Aside </a:t>
            </a:r>
          </a:p>
        </p:txBody>
      </p:sp>
      <p:sp>
        <p:nvSpPr>
          <p:cNvPr id="3" name="Content Placeholder 2">
            <a:extLst>
              <a:ext uri="{FF2B5EF4-FFF2-40B4-BE49-F238E27FC236}">
                <a16:creationId xmlns:a16="http://schemas.microsoft.com/office/drawing/2014/main" id="{01529800-22A7-4659-85C4-72C1F9B4A0C1}"/>
              </a:ext>
            </a:extLst>
          </p:cNvPr>
          <p:cNvSpPr>
            <a:spLocks noGrp="1"/>
          </p:cNvSpPr>
          <p:nvPr>
            <p:ph sz="half" idx="2"/>
          </p:nvPr>
        </p:nvSpPr>
        <p:spPr>
          <a:xfrm>
            <a:off x="854015" y="1721854"/>
            <a:ext cx="10515600" cy="4551362"/>
          </a:xfrm>
        </p:spPr>
        <p:txBody>
          <a:bodyPr>
            <a:normAutofit/>
          </a:bodyPr>
          <a:lstStyle/>
          <a:p>
            <a:r>
              <a:rPr lang="en-US" dirty="0"/>
              <a:t>State must obligate an amount equal to the Fiscal Year (FY) 22 HSIP Apportionment in FY26 only for highway safety improvement projects under 23 U.S.C. 148 </a:t>
            </a:r>
            <a:r>
              <a:rPr lang="en-US" sz="2000" i="1" dirty="0"/>
              <a:t>(23 U.S.C. 148(</a:t>
            </a:r>
            <a:r>
              <a:rPr lang="en-US" sz="2000" i="1" dirty="0" err="1"/>
              <a:t>i</a:t>
            </a:r>
            <a:r>
              <a:rPr lang="en-US" sz="2000" i="1" dirty="0"/>
              <a:t>)(1))</a:t>
            </a:r>
            <a:endParaRPr lang="en-US" i="1" dirty="0"/>
          </a:p>
          <a:p>
            <a:pPr lvl="1"/>
            <a:r>
              <a:rPr lang="en-US" dirty="0"/>
              <a:t>Before post-apportionment set-asides; before penalties; before sequestration (see Table 1 of the apportionment notice for FY22,</a:t>
            </a:r>
            <a:r>
              <a:rPr lang="en-US" b="1" i="0" dirty="0">
                <a:solidFill>
                  <a:srgbClr val="000000"/>
                </a:solidFill>
                <a:effectLst/>
                <a:latin typeface="Arial" panose="020B0604020202020204" pitchFamily="34" charset="0"/>
              </a:rPr>
              <a:t> </a:t>
            </a:r>
            <a:r>
              <a:rPr lang="en-US" dirty="0">
                <a:hlinkClick r:id="rId3"/>
              </a:rPr>
              <a:t>FHWA Notice N 4510.868</a:t>
            </a:r>
            <a:r>
              <a:rPr lang="en-US" dirty="0"/>
              <a:t>)</a:t>
            </a:r>
          </a:p>
          <a:p>
            <a:pPr lvl="1"/>
            <a:r>
              <a:rPr lang="en-US" dirty="0"/>
              <a:t>Must use HSIP funds (i.e., does not include highway safety improvement projects obligated with other sources of Federal aid funds)</a:t>
            </a:r>
          </a:p>
          <a:p>
            <a:pPr marL="0" indent="0">
              <a:buNone/>
            </a:pPr>
            <a:endParaRPr lang="en-US" dirty="0"/>
          </a:p>
        </p:txBody>
      </p:sp>
    </p:spTree>
    <p:extLst>
      <p:ext uri="{BB962C8B-B14F-4D97-AF65-F5344CB8AC3E}">
        <p14:creationId xmlns:p14="http://schemas.microsoft.com/office/powerpoint/2010/main" val="220682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a:t>HSIP Implementation Plan Requirements</a:t>
            </a:r>
            <a:br>
              <a:rPr lang="en-US"/>
            </a:br>
            <a:r>
              <a:rPr lang="en-US" sz="2400" i="1"/>
              <a:t>(23 U.S.C. 148(i)(2))</a:t>
            </a:r>
            <a:endParaRPr lang="en-US" i="1"/>
          </a:p>
        </p:txBody>
      </p:sp>
      <p:sp>
        <p:nvSpPr>
          <p:cNvPr id="7" name="Content Placeholder 6"/>
          <p:cNvSpPr>
            <a:spLocks noGrp="1"/>
          </p:cNvSpPr>
          <p:nvPr>
            <p:ph idx="1"/>
          </p:nvPr>
        </p:nvSpPr>
        <p:spPr/>
        <p:txBody>
          <a:bodyPr>
            <a:normAutofit lnSpcReduction="10000"/>
          </a:bodyPr>
          <a:lstStyle/>
          <a:p>
            <a:r>
              <a:rPr lang="en-US" dirty="0"/>
              <a:t>The State must submit an implementation plan that-</a:t>
            </a:r>
          </a:p>
          <a:p>
            <a:pPr lvl="1"/>
            <a:r>
              <a:rPr lang="en-US" dirty="0"/>
              <a:t>(A) identifies roadway features that constitute a hazard to road users;</a:t>
            </a:r>
          </a:p>
          <a:p>
            <a:pPr lvl="1"/>
            <a:r>
              <a:rPr lang="en-US" dirty="0"/>
              <a:t>(B) identifies highway safety improvement projects on the basis of crash experience, crash potential, or other data-supported means;</a:t>
            </a:r>
          </a:p>
          <a:p>
            <a:pPr lvl="1"/>
            <a:r>
              <a:rPr lang="en-US" dirty="0"/>
              <a:t>(C) describes how highway safety improvement program funds will be allocated, including projects, activities, and strategies to be implemented;</a:t>
            </a:r>
          </a:p>
          <a:p>
            <a:pPr lvl="1"/>
            <a:r>
              <a:rPr lang="en-US" dirty="0"/>
              <a:t>(D) describes how the proposed projects, activities, and strategies funded under the State highway safety improvement program will allow the State to make progress toward achieving the safety performance targets of the State; and</a:t>
            </a:r>
          </a:p>
          <a:p>
            <a:pPr lvl="1"/>
            <a:r>
              <a:rPr lang="en-US" dirty="0"/>
              <a:t>(E) describes the actions the State will undertake to meet the safety performance targets of the State.</a:t>
            </a:r>
          </a:p>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CBC956F3-94CB-4225-B80D-D5B5BEA895E6}" type="slidenum">
              <a:rPr lang="en-US" smtClean="0"/>
              <a:pPr/>
              <a:t>7</a:t>
            </a:fld>
            <a:endParaRPr lang="en-US"/>
          </a:p>
        </p:txBody>
      </p:sp>
    </p:spTree>
    <p:extLst>
      <p:ext uri="{BB962C8B-B14F-4D97-AF65-F5344CB8AC3E}">
        <p14:creationId xmlns:p14="http://schemas.microsoft.com/office/powerpoint/2010/main" val="304774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HSIP Implementation Plan Guidance</a:t>
            </a:r>
          </a:p>
        </p:txBody>
      </p:sp>
      <p:sp>
        <p:nvSpPr>
          <p:cNvPr id="15" name="Content Placeholder 14"/>
          <p:cNvSpPr>
            <a:spLocks noGrp="1"/>
          </p:cNvSpPr>
          <p:nvPr>
            <p:ph idx="1"/>
          </p:nvPr>
        </p:nvSpPr>
        <p:spPr/>
        <p:txBody>
          <a:bodyPr>
            <a:normAutofit/>
          </a:bodyPr>
          <a:lstStyle/>
          <a:p>
            <a:r>
              <a:rPr lang="en-US" sz="3600"/>
              <a:t>Schedule and Frequency</a:t>
            </a:r>
          </a:p>
          <a:p>
            <a:r>
              <a:rPr lang="en-US" sz="3600"/>
              <a:t>Decision Support Framework</a:t>
            </a:r>
          </a:p>
          <a:p>
            <a:r>
              <a:rPr lang="en-US" sz="3600"/>
              <a:t>Content and Structure </a:t>
            </a:r>
          </a:p>
        </p:txBody>
      </p:sp>
      <p:pic>
        <p:nvPicPr>
          <p:cNvPr id="16" name="Content Placeholder 2">
            <a:extLs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7272670" y="1258808"/>
            <a:ext cx="3902075" cy="5048250"/>
          </a:xfrm>
          <a:prstGeom prst="rect">
            <a:avLst/>
          </a:prstGeom>
          <a:ln>
            <a:noFill/>
          </a:ln>
          <a:effectLst>
            <a:outerShdw blurRad="190500" algn="tl" rotWithShape="0">
              <a:srgbClr val="000000">
                <a:alpha val="70000"/>
              </a:srgbClr>
            </a:outerShdw>
          </a:effectLst>
        </p:spPr>
      </p:pic>
      <p:sp>
        <p:nvSpPr>
          <p:cNvPr id="4" name="TextBox 3"/>
          <p:cNvSpPr txBox="1"/>
          <p:nvPr/>
        </p:nvSpPr>
        <p:spPr>
          <a:xfrm>
            <a:off x="510068" y="6441995"/>
            <a:ext cx="11398250" cy="369332"/>
          </a:xfrm>
          <a:prstGeom prst="rect">
            <a:avLst/>
          </a:prstGeom>
          <a:noFill/>
        </p:spPr>
        <p:txBody>
          <a:bodyPr wrap="square" rtlCol="0">
            <a:spAutoFit/>
          </a:bodyPr>
          <a:lstStyle/>
          <a:p>
            <a:pPr algn="ctr"/>
            <a:r>
              <a:rPr lang="en-US" dirty="0">
                <a:hlinkClick r:id="rId4"/>
              </a:rPr>
              <a:t>https://highways.dot.gov/safety/hsip/hsip-implementation-plan-guidance</a:t>
            </a:r>
            <a:endParaRPr lang="en-US" dirty="0">
              <a:solidFill>
                <a:schemeClr val="accent1"/>
              </a:solidFill>
            </a:endParaRPr>
          </a:p>
        </p:txBody>
      </p:sp>
    </p:spTree>
    <p:extLst>
      <p:ext uri="{BB962C8B-B14F-4D97-AF65-F5344CB8AC3E}">
        <p14:creationId xmlns:p14="http://schemas.microsoft.com/office/powerpoint/2010/main" val="389966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Schedule and Frequency</a:t>
            </a:r>
          </a:p>
        </p:txBody>
      </p:sp>
      <p:graphicFrame>
        <p:nvGraphicFramePr>
          <p:cNvPr id="4" name="Content Placeholder 3" descr="Circular flow chart summarizing safety performance assessment schedule. States are notified of target assessment results in April 2023; States that did not meet targets must submit HSIP implementation plan to division by June 30, 2023; Division reviews plan to ensure requirements are met; Division submits plan to FHWA Office of Safety by October 1, 2023; and States obligate  HSIP funds consistent with the plan throughout FY2024. "/>
          <p:cNvGraphicFramePr>
            <a:graphicFrameLocks noGrp="1"/>
          </p:cNvGraphicFramePr>
          <p:nvPr>
            <p:ph idx="1"/>
            <p:extLst>
              <p:ext uri="{D42A27DB-BD31-4B8C-83A1-F6EECF244321}">
                <p14:modId xmlns:p14="http://schemas.microsoft.com/office/powerpoint/2010/main" val="1204040964"/>
              </p:ext>
            </p:extLst>
          </p:nvPr>
        </p:nvGraphicFramePr>
        <p:xfrm>
          <a:off x="1151467" y="153016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9FE552E-F3AC-45C6-CFDA-897426E15CE9}"/>
              </a:ext>
            </a:extLst>
          </p:cNvPr>
          <p:cNvSpPr txBox="1"/>
          <p:nvPr/>
        </p:nvSpPr>
        <p:spPr>
          <a:xfrm>
            <a:off x="3865944" y="6201508"/>
            <a:ext cx="7801123" cy="253916"/>
          </a:xfrm>
          <a:prstGeom prst="rect">
            <a:avLst/>
          </a:prstGeom>
          <a:noFill/>
        </p:spPr>
        <p:txBody>
          <a:bodyPr wrap="square">
            <a:spAutoFit/>
          </a:bodyPr>
          <a:lstStyle/>
          <a:p>
            <a:r>
              <a:rPr lang="en-US" sz="1050" dirty="0"/>
              <a:t>* SOURCE: https://highways.dot.gov/safety/hsip/hsip-implementation-plan-guidance</a:t>
            </a:r>
          </a:p>
        </p:txBody>
      </p:sp>
    </p:spTree>
    <p:extLst>
      <p:ext uri="{BB962C8B-B14F-4D97-AF65-F5344CB8AC3E}">
        <p14:creationId xmlns:p14="http://schemas.microsoft.com/office/powerpoint/2010/main" val="3199434805"/>
      </p:ext>
    </p:extLst>
  </p:cSld>
  <p:clrMapOvr>
    <a:masterClrMapping/>
  </p:clrMapOvr>
</p:sld>
</file>

<file path=ppt/theme/theme1.xml><?xml version="1.0" encoding="utf-8"?>
<a:theme xmlns:a="http://schemas.openxmlformats.org/drawingml/2006/main" name="Office Theme">
  <a:themeElements>
    <a:clrScheme name="HSIP">
      <a:dk1>
        <a:sysClr val="windowText" lastClr="000000"/>
      </a:dk1>
      <a:lt1>
        <a:sysClr val="window" lastClr="FFFFFF"/>
      </a:lt1>
      <a:dk2>
        <a:srgbClr val="231F20"/>
      </a:dk2>
      <a:lt2>
        <a:srgbClr val="D1D3D4"/>
      </a:lt2>
      <a:accent1>
        <a:srgbClr val="00205C"/>
      </a:accent1>
      <a:accent2>
        <a:srgbClr val="0E537E"/>
      </a:accent2>
      <a:accent3>
        <a:srgbClr val="FFD24F"/>
      </a:accent3>
      <a:accent4>
        <a:srgbClr val="FAAC1C"/>
      </a:accent4>
      <a:accent5>
        <a:srgbClr val="3293C8"/>
      </a:accent5>
      <a:accent6>
        <a:srgbClr val="BFBF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173dee6-b208-4a25-83bb-bcb0bd62138b" xsi:nil="true"/>
    <lcf76f155ced4ddcb4097134ff3c332f xmlns="e92d8ad9-59f0-4415-8868-eb4da6ace60c">
      <Terms xmlns="http://schemas.microsoft.com/office/infopath/2007/PartnerControls"/>
    </lcf76f155ced4ddcb4097134ff3c332f>
    <SharedWithUsers xmlns="b173dee6-b208-4a25-83bb-bcb0bd62138b">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4B00E64F7CE74D9D0418FAE5DB5591" ma:contentTypeVersion="16" ma:contentTypeDescription="Create a new document." ma:contentTypeScope="" ma:versionID="6e7845749525df324766c09e6b68f302">
  <xsd:schema xmlns:xsd="http://www.w3.org/2001/XMLSchema" xmlns:xs="http://www.w3.org/2001/XMLSchema" xmlns:p="http://schemas.microsoft.com/office/2006/metadata/properties" xmlns:ns2="e92d8ad9-59f0-4415-8868-eb4da6ace60c" xmlns:ns3="b173dee6-b208-4a25-83bb-bcb0bd62138b" targetNamespace="http://schemas.microsoft.com/office/2006/metadata/properties" ma:root="true" ma:fieldsID="c03b0dca0d69c35e344e4b1ea6610755" ns2:_="" ns3:_="">
    <xsd:import namespace="e92d8ad9-59f0-4415-8868-eb4da6ace60c"/>
    <xsd:import namespace="b173dee6-b208-4a25-83bb-bcb0bd6213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d8ad9-59f0-4415-8868-eb4da6ace6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73dee6-b208-4a25-83bb-bcb0bd62138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483780b-5757-4ce8-a23f-9e454e917973}" ma:internalName="TaxCatchAll" ma:showField="CatchAllData" ma:web="b173dee6-b208-4a25-83bb-bcb0bd621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418F36-1F18-45AB-B624-34F652220852}">
  <ds:schemaRefs>
    <ds:schemaRef ds:uri="http://schemas.microsoft.com/sharepoint/v3/contenttype/forms"/>
  </ds:schemaRefs>
</ds:datastoreItem>
</file>

<file path=customXml/itemProps2.xml><?xml version="1.0" encoding="utf-8"?>
<ds:datastoreItem xmlns:ds="http://schemas.openxmlformats.org/officeDocument/2006/customXml" ds:itemID="{79D5500D-9A02-4891-9A4D-55826641398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92d8ad9-59f0-4415-8868-eb4da6ace60c"/>
    <ds:schemaRef ds:uri="b173dee6-b208-4a25-83bb-bcb0bd62138b"/>
    <ds:schemaRef ds:uri="http://www.w3.org/XML/1998/namespace"/>
    <ds:schemaRef ds:uri="http://purl.org/dc/dcmitype/"/>
  </ds:schemaRefs>
</ds:datastoreItem>
</file>

<file path=customXml/itemProps3.xml><?xml version="1.0" encoding="utf-8"?>
<ds:datastoreItem xmlns:ds="http://schemas.openxmlformats.org/officeDocument/2006/customXml" ds:itemID="{F5C77FF1-F1BB-4ED9-803E-5E2BA39BE87A}">
  <ds:schemaRefs>
    <ds:schemaRef ds:uri="b173dee6-b208-4a25-83bb-bcb0bd62138b"/>
    <ds:schemaRef ds:uri="e92d8ad9-59f0-4415-8868-eb4da6ace6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543</TotalTime>
  <Words>1397</Words>
  <Application>Microsoft Office PowerPoint</Application>
  <PresentationFormat>Widescreen</PresentationFormat>
  <Paragraphs>240</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Calibri Light</vt:lpstr>
      <vt:lpstr>Century Gothic</vt:lpstr>
      <vt:lpstr>Open Sans</vt:lpstr>
      <vt:lpstr>Source Sans Pro</vt:lpstr>
      <vt:lpstr>Office Theme</vt:lpstr>
      <vt:lpstr>Highway Safety Improvement Plan (HSIP) Implementation Plans  Live Technical Assistance</vt:lpstr>
      <vt:lpstr>Disclaimers</vt:lpstr>
      <vt:lpstr>Why are we here?</vt:lpstr>
      <vt:lpstr>Big Picture</vt:lpstr>
      <vt:lpstr>Safety Performance Management  Consequences (23 U.S.C. 148(i)) </vt:lpstr>
      <vt:lpstr>HSIP Penalty Set-Aside </vt:lpstr>
      <vt:lpstr>HSIP Implementation Plan Requirements (23 U.S.C. 148(i)(2))</vt:lpstr>
      <vt:lpstr>HSIP Implementation Plan Guidance</vt:lpstr>
      <vt:lpstr>Schedule and Frequency</vt:lpstr>
      <vt:lpstr>Decision Support Framework</vt:lpstr>
      <vt:lpstr>Content and Structure</vt:lpstr>
      <vt:lpstr>Available Funding </vt:lpstr>
      <vt:lpstr>Funding Allocation Goals </vt:lpstr>
      <vt:lpstr>Funding Allocation Goals (Examples)</vt:lpstr>
      <vt:lpstr>HSIP Programs, Strategies and Activities (1 of 3)</vt:lpstr>
      <vt:lpstr>HSIP Programs, Strategies and Activities (2 of 3)</vt:lpstr>
      <vt:lpstr>HSIP Programs, Strategies and Activities (3 of 3)</vt:lpstr>
      <vt:lpstr>Project List </vt:lpstr>
      <vt:lpstr>Summary of Actions</vt:lpstr>
      <vt:lpstr>Evaluating Progress Towards Targets </vt:lpstr>
      <vt:lpstr>Relationship to HSIP Annual Report</vt:lpstr>
      <vt:lpstr>Potential Practices</vt:lpstr>
      <vt:lpstr>QUESTIONS?</vt:lpstr>
      <vt:lpstr>Next Steps </vt:lpstr>
      <vt:lpstr>Contact</vt:lpstr>
    </vt:vector>
  </TitlesOfParts>
  <Company>VHB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Annette Gross</dc:creator>
  <cp:lastModifiedBy>Scurry, Karen (FHWA)</cp:lastModifiedBy>
  <cp:revision>11</cp:revision>
  <cp:lastPrinted>2025-05-29T10:48:01Z</cp:lastPrinted>
  <dcterms:created xsi:type="dcterms:W3CDTF">2024-02-09T19:06:16Z</dcterms:created>
  <dcterms:modified xsi:type="dcterms:W3CDTF">2025-06-04T10:34:37Z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0x010100BE4B00E64F7CE74D9D0418FAE5DB5591</vt:lpwstr>
  </property>
  <property fmtid="{D5CDD505-2E9C-101B-9397-08002B2CF9AE}" pid="3" name="Order">
    <vt:r8>242300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